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95" r:id="rId4"/>
    <p:sldId id="29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85" r:id="rId14"/>
    <p:sldId id="281" r:id="rId15"/>
    <p:sldId id="280" r:id="rId16"/>
    <p:sldId id="283" r:id="rId17"/>
    <p:sldId id="282" r:id="rId18"/>
    <p:sldId id="284" r:id="rId19"/>
    <p:sldId id="286" r:id="rId20"/>
    <p:sldId id="279" r:id="rId21"/>
    <p:sldId id="287" r:id="rId22"/>
    <p:sldId id="274" r:id="rId23"/>
    <p:sldId id="276" r:id="rId24"/>
    <p:sldId id="277" r:id="rId25"/>
    <p:sldId id="275" r:id="rId26"/>
    <p:sldId id="278" r:id="rId27"/>
    <p:sldId id="288" r:id="rId28"/>
    <p:sldId id="289" r:id="rId29"/>
    <p:sldId id="291" r:id="rId30"/>
    <p:sldId id="296" r:id="rId31"/>
    <p:sldId id="299" r:id="rId32"/>
    <p:sldId id="297" r:id="rId33"/>
    <p:sldId id="298" r:id="rId34"/>
    <p:sldId id="262" r:id="rId35"/>
    <p:sldId id="264" r:id="rId36"/>
    <p:sldId id="257" r:id="rId37"/>
    <p:sldId id="258" r:id="rId38"/>
    <p:sldId id="260" r:id="rId39"/>
    <p:sldId id="259" r:id="rId40"/>
    <p:sldId id="261" r:id="rId41"/>
    <p:sldId id="263" r:id="rId42"/>
    <p:sldId id="292" r:id="rId43"/>
    <p:sldId id="265" r:id="rId44"/>
    <p:sldId id="29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D156D9-9DDA-4B61-A454-721A40B6A199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2EA6340-39F8-4A29-B207-35AA290D21CE}">
      <dgm:prSet phldrT="[Text]"/>
      <dgm:spPr/>
      <dgm:t>
        <a:bodyPr/>
        <a:lstStyle/>
        <a:p>
          <a:r>
            <a:rPr lang="en-US" dirty="0"/>
            <a:t>Transfer Learning</a:t>
          </a:r>
        </a:p>
      </dgm:t>
    </dgm:pt>
    <dgm:pt modelId="{D52DC727-9DB2-49B9-B0AE-72AB5D1ED053}" type="parTrans" cxnId="{9041E64A-FEC4-4E0E-96BA-B68D900FC53D}">
      <dgm:prSet/>
      <dgm:spPr/>
      <dgm:t>
        <a:bodyPr/>
        <a:lstStyle/>
        <a:p>
          <a:endParaRPr lang="en-US"/>
        </a:p>
      </dgm:t>
    </dgm:pt>
    <dgm:pt modelId="{ED4DF81D-BDC9-4103-BE82-C282D077C48C}" type="sibTrans" cxnId="{9041E64A-FEC4-4E0E-96BA-B68D900FC53D}">
      <dgm:prSet/>
      <dgm:spPr/>
      <dgm:t>
        <a:bodyPr/>
        <a:lstStyle/>
        <a:p>
          <a:endParaRPr lang="en-US"/>
        </a:p>
      </dgm:t>
    </dgm:pt>
    <dgm:pt modelId="{5588D2F4-DDD3-461C-B21D-39B5A64B7F13}">
      <dgm:prSet phldrT="[Text]"/>
      <dgm:spPr/>
      <dgm:t>
        <a:bodyPr/>
        <a:lstStyle/>
        <a:p>
          <a:r>
            <a:rPr lang="en-US" dirty="0"/>
            <a:t>Differentiable layers</a:t>
          </a:r>
        </a:p>
      </dgm:t>
    </dgm:pt>
    <dgm:pt modelId="{8BF19A9E-7ED6-4170-8BE0-36BE7455E1A5}" type="parTrans" cxnId="{EEA6B673-4645-4E9B-919F-F58B4498B021}">
      <dgm:prSet/>
      <dgm:spPr/>
      <dgm:t>
        <a:bodyPr/>
        <a:lstStyle/>
        <a:p>
          <a:endParaRPr lang="en-US"/>
        </a:p>
      </dgm:t>
    </dgm:pt>
    <dgm:pt modelId="{E6268540-DD03-43E9-B820-F9317F813F71}" type="sibTrans" cxnId="{EEA6B673-4645-4E9B-919F-F58B4498B021}">
      <dgm:prSet/>
      <dgm:spPr/>
      <dgm:t>
        <a:bodyPr/>
        <a:lstStyle/>
        <a:p>
          <a:endParaRPr lang="en-US"/>
        </a:p>
      </dgm:t>
    </dgm:pt>
    <dgm:pt modelId="{30D53DE0-7C68-43B9-B2FD-A0F9245FFBC4}">
      <dgm:prSet phldrT="[Text]"/>
      <dgm:spPr/>
      <dgm:t>
        <a:bodyPr/>
        <a:lstStyle/>
        <a:p>
          <a:r>
            <a:rPr lang="en-US" dirty="0"/>
            <a:t>Architecture design</a:t>
          </a:r>
        </a:p>
      </dgm:t>
    </dgm:pt>
    <dgm:pt modelId="{18BD7457-07CC-41D3-B541-C6B6E0823399}" type="parTrans" cxnId="{5D2D988E-135B-4397-806A-ECF3F7B2B74A}">
      <dgm:prSet/>
      <dgm:spPr/>
      <dgm:t>
        <a:bodyPr/>
        <a:lstStyle/>
        <a:p>
          <a:endParaRPr lang="en-US"/>
        </a:p>
      </dgm:t>
    </dgm:pt>
    <dgm:pt modelId="{20A71F3B-0FAC-4EE2-AD5B-7DB86AD8FBD6}" type="sibTrans" cxnId="{5D2D988E-135B-4397-806A-ECF3F7B2B74A}">
      <dgm:prSet/>
      <dgm:spPr/>
      <dgm:t>
        <a:bodyPr/>
        <a:lstStyle/>
        <a:p>
          <a:endParaRPr lang="en-US"/>
        </a:p>
      </dgm:t>
    </dgm:pt>
    <dgm:pt modelId="{8F63EE02-248D-4557-9A08-993EF4C816C9}">
      <dgm:prSet phldrT="[Text]"/>
      <dgm:spPr/>
      <dgm:t>
        <a:bodyPr/>
        <a:lstStyle/>
        <a:p>
          <a:r>
            <a:rPr lang="en-US" dirty="0"/>
            <a:t>Handling over-fitting</a:t>
          </a:r>
        </a:p>
      </dgm:t>
    </dgm:pt>
    <dgm:pt modelId="{2FE6760D-DE1E-4CD8-B1ED-DC8A568A5049}" type="parTrans" cxnId="{1C747946-28F6-4834-80E4-04E7DC38ECFF}">
      <dgm:prSet/>
      <dgm:spPr/>
      <dgm:t>
        <a:bodyPr/>
        <a:lstStyle/>
        <a:p>
          <a:endParaRPr lang="en-US"/>
        </a:p>
      </dgm:t>
    </dgm:pt>
    <dgm:pt modelId="{07FD5EAC-C7FE-4282-B2B8-A6521299B078}" type="sibTrans" cxnId="{1C747946-28F6-4834-80E4-04E7DC38ECFF}">
      <dgm:prSet/>
      <dgm:spPr/>
      <dgm:t>
        <a:bodyPr/>
        <a:lstStyle/>
        <a:p>
          <a:endParaRPr lang="en-US"/>
        </a:p>
      </dgm:t>
    </dgm:pt>
    <dgm:pt modelId="{DB8670A7-37FC-404B-B16B-2AA217359067}">
      <dgm:prSet phldrT="[Text]"/>
      <dgm:spPr/>
      <dgm:t>
        <a:bodyPr/>
        <a:lstStyle/>
        <a:p>
          <a:r>
            <a:rPr lang="en-US" dirty="0"/>
            <a:t>Embeddings</a:t>
          </a:r>
        </a:p>
      </dgm:t>
    </dgm:pt>
    <dgm:pt modelId="{B740D8A2-E28F-4D66-BF8F-07C9DDEC3C51}" type="parTrans" cxnId="{A32246A6-A0B1-4325-9380-B9052AC0E648}">
      <dgm:prSet/>
      <dgm:spPr/>
      <dgm:t>
        <a:bodyPr/>
        <a:lstStyle/>
        <a:p>
          <a:endParaRPr lang="en-US"/>
        </a:p>
      </dgm:t>
    </dgm:pt>
    <dgm:pt modelId="{AA5CBCF6-E58F-4FCF-8B8F-7B5752B6143E}" type="sibTrans" cxnId="{A32246A6-A0B1-4325-9380-B9052AC0E648}">
      <dgm:prSet/>
      <dgm:spPr/>
      <dgm:t>
        <a:bodyPr/>
        <a:lstStyle/>
        <a:p>
          <a:endParaRPr lang="en-US"/>
        </a:p>
      </dgm:t>
    </dgm:pt>
    <dgm:pt modelId="{A5FCB298-2D75-4D45-8E53-C48BF7214FAC}" type="pres">
      <dgm:prSet presAssocID="{E5D156D9-9DDA-4B61-A454-721A40B6A199}" presName="diagram" presStyleCnt="0">
        <dgm:presLayoutVars>
          <dgm:dir/>
          <dgm:resizeHandles val="exact"/>
        </dgm:presLayoutVars>
      </dgm:prSet>
      <dgm:spPr/>
    </dgm:pt>
    <dgm:pt modelId="{4171B26D-8DE6-4BA0-A636-8A35AE3DAD0F}" type="pres">
      <dgm:prSet presAssocID="{5588D2F4-DDD3-461C-B21D-39B5A64B7F13}" presName="node" presStyleLbl="node1" presStyleIdx="0" presStyleCnt="5">
        <dgm:presLayoutVars>
          <dgm:bulletEnabled val="1"/>
        </dgm:presLayoutVars>
      </dgm:prSet>
      <dgm:spPr/>
    </dgm:pt>
    <dgm:pt modelId="{12E00459-C791-4120-A1E4-01ABE9411177}" type="pres">
      <dgm:prSet presAssocID="{E6268540-DD03-43E9-B820-F9317F813F71}" presName="sibTrans" presStyleCnt="0"/>
      <dgm:spPr/>
    </dgm:pt>
    <dgm:pt modelId="{C94A0058-6596-48C8-9A5A-B23293834154}" type="pres">
      <dgm:prSet presAssocID="{52EA6340-39F8-4A29-B207-35AA290D21CE}" presName="node" presStyleLbl="node1" presStyleIdx="1" presStyleCnt="5">
        <dgm:presLayoutVars>
          <dgm:bulletEnabled val="1"/>
        </dgm:presLayoutVars>
      </dgm:prSet>
      <dgm:spPr/>
    </dgm:pt>
    <dgm:pt modelId="{1698D53D-DFC0-468A-9E45-8C49F9490F9D}" type="pres">
      <dgm:prSet presAssocID="{ED4DF81D-BDC9-4103-BE82-C282D077C48C}" presName="sibTrans" presStyleCnt="0"/>
      <dgm:spPr/>
    </dgm:pt>
    <dgm:pt modelId="{F21BAC36-FA2D-443D-96E5-626063E6794D}" type="pres">
      <dgm:prSet presAssocID="{30D53DE0-7C68-43B9-B2FD-A0F9245FFBC4}" presName="node" presStyleLbl="node1" presStyleIdx="2" presStyleCnt="5">
        <dgm:presLayoutVars>
          <dgm:bulletEnabled val="1"/>
        </dgm:presLayoutVars>
      </dgm:prSet>
      <dgm:spPr/>
    </dgm:pt>
    <dgm:pt modelId="{32DA2483-8F8D-4BB2-9026-BD7A559E4532}" type="pres">
      <dgm:prSet presAssocID="{20A71F3B-0FAC-4EE2-AD5B-7DB86AD8FBD6}" presName="sibTrans" presStyleCnt="0"/>
      <dgm:spPr/>
    </dgm:pt>
    <dgm:pt modelId="{D9934F57-0346-43E4-95A2-9BAE95C70C42}" type="pres">
      <dgm:prSet presAssocID="{8F63EE02-248D-4557-9A08-993EF4C816C9}" presName="node" presStyleLbl="node1" presStyleIdx="3" presStyleCnt="5">
        <dgm:presLayoutVars>
          <dgm:bulletEnabled val="1"/>
        </dgm:presLayoutVars>
      </dgm:prSet>
      <dgm:spPr/>
    </dgm:pt>
    <dgm:pt modelId="{510A23C6-806D-4CE1-B574-0383BEF42A80}" type="pres">
      <dgm:prSet presAssocID="{07FD5EAC-C7FE-4282-B2B8-A6521299B078}" presName="sibTrans" presStyleCnt="0"/>
      <dgm:spPr/>
    </dgm:pt>
    <dgm:pt modelId="{24418FCB-C4CB-41DB-9923-6AB55E9F63B7}" type="pres">
      <dgm:prSet presAssocID="{DB8670A7-37FC-404B-B16B-2AA217359067}" presName="node" presStyleLbl="node1" presStyleIdx="4" presStyleCnt="5">
        <dgm:presLayoutVars>
          <dgm:bulletEnabled val="1"/>
        </dgm:presLayoutVars>
      </dgm:prSet>
      <dgm:spPr/>
    </dgm:pt>
  </dgm:ptLst>
  <dgm:cxnLst>
    <dgm:cxn modelId="{9041E64A-FEC4-4E0E-96BA-B68D900FC53D}" srcId="{E5D156D9-9DDA-4B61-A454-721A40B6A199}" destId="{52EA6340-39F8-4A29-B207-35AA290D21CE}" srcOrd="1" destOrd="0" parTransId="{D52DC727-9DB2-49B9-B0AE-72AB5D1ED053}" sibTransId="{ED4DF81D-BDC9-4103-BE82-C282D077C48C}"/>
    <dgm:cxn modelId="{77C99A2B-1B3C-467F-B056-5917075FD078}" type="presOf" srcId="{30D53DE0-7C68-43B9-B2FD-A0F9245FFBC4}" destId="{F21BAC36-FA2D-443D-96E5-626063E6794D}" srcOrd="0" destOrd="0" presId="urn:microsoft.com/office/officeart/2005/8/layout/default"/>
    <dgm:cxn modelId="{A32246A6-A0B1-4325-9380-B9052AC0E648}" srcId="{E5D156D9-9DDA-4B61-A454-721A40B6A199}" destId="{DB8670A7-37FC-404B-B16B-2AA217359067}" srcOrd="4" destOrd="0" parTransId="{B740D8A2-E28F-4D66-BF8F-07C9DDEC3C51}" sibTransId="{AA5CBCF6-E58F-4FCF-8B8F-7B5752B6143E}"/>
    <dgm:cxn modelId="{EEA6B673-4645-4E9B-919F-F58B4498B021}" srcId="{E5D156D9-9DDA-4B61-A454-721A40B6A199}" destId="{5588D2F4-DDD3-461C-B21D-39B5A64B7F13}" srcOrd="0" destOrd="0" parTransId="{8BF19A9E-7ED6-4170-8BE0-36BE7455E1A5}" sibTransId="{E6268540-DD03-43E9-B820-F9317F813F71}"/>
    <dgm:cxn modelId="{A4ED1B1E-382C-4884-9B8A-772737FAC427}" type="presOf" srcId="{5588D2F4-DDD3-461C-B21D-39B5A64B7F13}" destId="{4171B26D-8DE6-4BA0-A636-8A35AE3DAD0F}" srcOrd="0" destOrd="0" presId="urn:microsoft.com/office/officeart/2005/8/layout/default"/>
    <dgm:cxn modelId="{5D2D988E-135B-4397-806A-ECF3F7B2B74A}" srcId="{E5D156D9-9DDA-4B61-A454-721A40B6A199}" destId="{30D53DE0-7C68-43B9-B2FD-A0F9245FFBC4}" srcOrd="2" destOrd="0" parTransId="{18BD7457-07CC-41D3-B541-C6B6E0823399}" sibTransId="{20A71F3B-0FAC-4EE2-AD5B-7DB86AD8FBD6}"/>
    <dgm:cxn modelId="{DA69B7F7-E4E4-41E9-91C9-2B9ECC7DFD05}" type="presOf" srcId="{DB8670A7-37FC-404B-B16B-2AA217359067}" destId="{24418FCB-C4CB-41DB-9923-6AB55E9F63B7}" srcOrd="0" destOrd="0" presId="urn:microsoft.com/office/officeart/2005/8/layout/default"/>
    <dgm:cxn modelId="{23314DA6-25D0-4179-A942-8EA231BECFCF}" type="presOf" srcId="{52EA6340-39F8-4A29-B207-35AA290D21CE}" destId="{C94A0058-6596-48C8-9A5A-B23293834154}" srcOrd="0" destOrd="0" presId="urn:microsoft.com/office/officeart/2005/8/layout/default"/>
    <dgm:cxn modelId="{011692F1-6120-44D3-8F28-38272B3866CB}" type="presOf" srcId="{8F63EE02-248D-4557-9A08-993EF4C816C9}" destId="{D9934F57-0346-43E4-95A2-9BAE95C70C42}" srcOrd="0" destOrd="0" presId="urn:microsoft.com/office/officeart/2005/8/layout/default"/>
    <dgm:cxn modelId="{D5F15FED-ADE6-415B-95A5-BFB9FA325010}" type="presOf" srcId="{E5D156D9-9DDA-4B61-A454-721A40B6A199}" destId="{A5FCB298-2D75-4D45-8E53-C48BF7214FAC}" srcOrd="0" destOrd="0" presId="urn:microsoft.com/office/officeart/2005/8/layout/default"/>
    <dgm:cxn modelId="{1C747946-28F6-4834-80E4-04E7DC38ECFF}" srcId="{E5D156D9-9DDA-4B61-A454-721A40B6A199}" destId="{8F63EE02-248D-4557-9A08-993EF4C816C9}" srcOrd="3" destOrd="0" parTransId="{2FE6760D-DE1E-4CD8-B1ED-DC8A568A5049}" sibTransId="{07FD5EAC-C7FE-4282-B2B8-A6521299B078}"/>
    <dgm:cxn modelId="{C0EDA0FC-10C3-4CE8-BF49-09451E8E3B75}" type="presParOf" srcId="{A5FCB298-2D75-4D45-8E53-C48BF7214FAC}" destId="{4171B26D-8DE6-4BA0-A636-8A35AE3DAD0F}" srcOrd="0" destOrd="0" presId="urn:microsoft.com/office/officeart/2005/8/layout/default"/>
    <dgm:cxn modelId="{DD0511AE-665C-4CD1-9BE2-0CE935D14F6C}" type="presParOf" srcId="{A5FCB298-2D75-4D45-8E53-C48BF7214FAC}" destId="{12E00459-C791-4120-A1E4-01ABE9411177}" srcOrd="1" destOrd="0" presId="urn:microsoft.com/office/officeart/2005/8/layout/default"/>
    <dgm:cxn modelId="{36E29072-70D9-40B6-A3A9-0E421DEF819B}" type="presParOf" srcId="{A5FCB298-2D75-4D45-8E53-C48BF7214FAC}" destId="{C94A0058-6596-48C8-9A5A-B23293834154}" srcOrd="2" destOrd="0" presId="urn:microsoft.com/office/officeart/2005/8/layout/default"/>
    <dgm:cxn modelId="{9CB535D9-0914-4D03-89B8-AD4651DFD152}" type="presParOf" srcId="{A5FCB298-2D75-4D45-8E53-C48BF7214FAC}" destId="{1698D53D-DFC0-468A-9E45-8C49F9490F9D}" srcOrd="3" destOrd="0" presId="urn:microsoft.com/office/officeart/2005/8/layout/default"/>
    <dgm:cxn modelId="{2E63DF24-FB67-492A-A749-340296318E8F}" type="presParOf" srcId="{A5FCB298-2D75-4D45-8E53-C48BF7214FAC}" destId="{F21BAC36-FA2D-443D-96E5-626063E6794D}" srcOrd="4" destOrd="0" presId="urn:microsoft.com/office/officeart/2005/8/layout/default"/>
    <dgm:cxn modelId="{9CACF9A4-EA0F-472E-B84E-FD8A22DAA75B}" type="presParOf" srcId="{A5FCB298-2D75-4D45-8E53-C48BF7214FAC}" destId="{32DA2483-8F8D-4BB2-9026-BD7A559E4532}" srcOrd="5" destOrd="0" presId="urn:microsoft.com/office/officeart/2005/8/layout/default"/>
    <dgm:cxn modelId="{9B2F4FC1-9F59-4B37-82FC-74397A7D0D32}" type="presParOf" srcId="{A5FCB298-2D75-4D45-8E53-C48BF7214FAC}" destId="{D9934F57-0346-43E4-95A2-9BAE95C70C42}" srcOrd="6" destOrd="0" presId="urn:microsoft.com/office/officeart/2005/8/layout/default"/>
    <dgm:cxn modelId="{BD73207A-905C-4500-B521-69FBE16A730E}" type="presParOf" srcId="{A5FCB298-2D75-4D45-8E53-C48BF7214FAC}" destId="{510A23C6-806D-4CE1-B574-0383BEF42A80}" srcOrd="7" destOrd="0" presId="urn:microsoft.com/office/officeart/2005/8/layout/default"/>
    <dgm:cxn modelId="{2E0AFEB2-6718-4237-B115-68C8AB9742F4}" type="presParOf" srcId="{A5FCB298-2D75-4D45-8E53-C48BF7214FAC}" destId="{24418FCB-C4CB-41DB-9923-6AB55E9F63B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2EEDF1-BA1D-419C-8918-90C48CAC3AA1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DAC27B-1662-4A27-A34D-99DC8A435A34}">
      <dgm:prSet phldrT="[Text]"/>
      <dgm:spPr/>
      <dgm:t>
        <a:bodyPr/>
        <a:lstStyle/>
        <a:p>
          <a:r>
            <a:rPr lang="en-US" dirty="0"/>
            <a:t>CNNs beyond classification</a:t>
          </a:r>
        </a:p>
      </dgm:t>
    </dgm:pt>
    <dgm:pt modelId="{FF86B8BD-3899-4635-8950-C8A347E0A6DA}" type="parTrans" cxnId="{726CCA16-8C46-410F-B4E6-B529B008FFAE}">
      <dgm:prSet/>
      <dgm:spPr/>
      <dgm:t>
        <a:bodyPr/>
        <a:lstStyle/>
        <a:p>
          <a:endParaRPr lang="en-US"/>
        </a:p>
      </dgm:t>
    </dgm:pt>
    <dgm:pt modelId="{B36B6B58-8EF1-4689-BB6E-27EDC9ABD026}" type="sibTrans" cxnId="{726CCA16-8C46-410F-B4E6-B529B008FFAE}">
      <dgm:prSet/>
      <dgm:spPr/>
      <dgm:t>
        <a:bodyPr/>
        <a:lstStyle/>
        <a:p>
          <a:endParaRPr lang="en-US"/>
        </a:p>
      </dgm:t>
    </dgm:pt>
    <dgm:pt modelId="{31BB366B-FE18-43F5-A5C6-EB851374F71A}">
      <dgm:prSet phldrT="[Text]"/>
      <dgm:spPr/>
      <dgm:t>
        <a:bodyPr/>
        <a:lstStyle/>
        <a:p>
          <a:r>
            <a:rPr lang="en-US" dirty="0"/>
            <a:t>Segmentation</a:t>
          </a:r>
        </a:p>
      </dgm:t>
    </dgm:pt>
    <dgm:pt modelId="{104FA275-C136-44D3-BEB2-E9E4B487254C}" type="parTrans" cxnId="{545147CA-395C-4361-AC10-9763B3293FB3}">
      <dgm:prSet/>
      <dgm:spPr/>
      <dgm:t>
        <a:bodyPr/>
        <a:lstStyle/>
        <a:p>
          <a:endParaRPr lang="en-US"/>
        </a:p>
      </dgm:t>
    </dgm:pt>
    <dgm:pt modelId="{52FF66B4-2A60-43CA-977F-6E007B3389EE}" type="sibTrans" cxnId="{545147CA-395C-4361-AC10-9763B3293FB3}">
      <dgm:prSet/>
      <dgm:spPr/>
      <dgm:t>
        <a:bodyPr/>
        <a:lstStyle/>
        <a:p>
          <a:endParaRPr lang="en-US"/>
        </a:p>
      </dgm:t>
    </dgm:pt>
    <dgm:pt modelId="{8403EE98-E733-43EC-B2BD-9BEF3F33C6CE}">
      <dgm:prSet phldrT="[Text]"/>
      <dgm:spPr/>
      <dgm:t>
        <a:bodyPr/>
        <a:lstStyle/>
        <a:p>
          <a:r>
            <a:rPr lang="en-US" dirty="0"/>
            <a:t>Super-resolution</a:t>
          </a:r>
        </a:p>
      </dgm:t>
    </dgm:pt>
    <dgm:pt modelId="{3E5EBB17-8862-4CCA-9EEE-7E46E4B19CF6}" type="parTrans" cxnId="{F312309E-FFA8-48BD-8703-539C3362E701}">
      <dgm:prSet/>
      <dgm:spPr/>
      <dgm:t>
        <a:bodyPr/>
        <a:lstStyle/>
        <a:p>
          <a:endParaRPr lang="en-US"/>
        </a:p>
      </dgm:t>
    </dgm:pt>
    <dgm:pt modelId="{AEE5CFD4-2092-4C0B-9311-C04231A850AC}" type="sibTrans" cxnId="{F312309E-FFA8-48BD-8703-539C3362E701}">
      <dgm:prSet/>
      <dgm:spPr/>
      <dgm:t>
        <a:bodyPr/>
        <a:lstStyle/>
        <a:p>
          <a:endParaRPr lang="en-US"/>
        </a:p>
      </dgm:t>
    </dgm:pt>
    <dgm:pt modelId="{7DB1C445-58D5-4714-9C35-FE128544F660}">
      <dgm:prSet phldrT="[Text]"/>
      <dgm:spPr/>
      <dgm:t>
        <a:bodyPr/>
        <a:lstStyle/>
        <a:p>
          <a:r>
            <a:rPr lang="en-US" dirty="0"/>
            <a:t>NLP beyond classification</a:t>
          </a:r>
        </a:p>
      </dgm:t>
    </dgm:pt>
    <dgm:pt modelId="{FE6AFAB1-10D8-4B83-B4A3-DF983FC3D2B2}" type="parTrans" cxnId="{0E9CB9C1-FD90-41DF-A275-AFC750E1703B}">
      <dgm:prSet/>
      <dgm:spPr/>
      <dgm:t>
        <a:bodyPr/>
        <a:lstStyle/>
        <a:p>
          <a:endParaRPr lang="en-US"/>
        </a:p>
      </dgm:t>
    </dgm:pt>
    <dgm:pt modelId="{DF898BCA-293C-4D2E-82E9-E5573BABD2BB}" type="sibTrans" cxnId="{0E9CB9C1-FD90-41DF-A275-AFC750E1703B}">
      <dgm:prSet/>
      <dgm:spPr/>
      <dgm:t>
        <a:bodyPr/>
        <a:lstStyle/>
        <a:p>
          <a:endParaRPr lang="en-US"/>
        </a:p>
      </dgm:t>
    </dgm:pt>
    <dgm:pt modelId="{5F38794F-2741-47A2-81B5-C50B1C46A6C3}">
      <dgm:prSet phldrT="[Text]"/>
      <dgm:spPr/>
      <dgm:t>
        <a:bodyPr/>
        <a:lstStyle/>
        <a:p>
          <a:r>
            <a:rPr lang="en-US" dirty="0"/>
            <a:t>Translation</a:t>
          </a:r>
        </a:p>
      </dgm:t>
    </dgm:pt>
    <dgm:pt modelId="{293F2ADE-8F5A-4604-8208-39A4145F9D54}" type="parTrans" cxnId="{9FE45101-F3C2-4A1A-BBAC-FD5101CD7004}">
      <dgm:prSet/>
      <dgm:spPr/>
      <dgm:t>
        <a:bodyPr/>
        <a:lstStyle/>
        <a:p>
          <a:endParaRPr lang="en-US"/>
        </a:p>
      </dgm:t>
    </dgm:pt>
    <dgm:pt modelId="{B871397C-40B6-409E-AC55-29747EF91B78}" type="sibTrans" cxnId="{9FE45101-F3C2-4A1A-BBAC-FD5101CD7004}">
      <dgm:prSet/>
      <dgm:spPr/>
      <dgm:t>
        <a:bodyPr/>
        <a:lstStyle/>
        <a:p>
          <a:endParaRPr lang="en-US"/>
        </a:p>
      </dgm:t>
    </dgm:pt>
    <dgm:pt modelId="{B2177DDF-70A1-4C3F-A51C-14DB80DC0749}">
      <dgm:prSet phldrT="[Text]"/>
      <dgm:spPr/>
      <dgm:t>
        <a:bodyPr/>
        <a:lstStyle/>
        <a:p>
          <a:r>
            <a:rPr lang="en-US" dirty="0"/>
            <a:t>Chatbots (Q&amp;A)</a:t>
          </a:r>
        </a:p>
      </dgm:t>
    </dgm:pt>
    <dgm:pt modelId="{2C2FA271-BF70-4FAD-B8A1-7E81252D6659}" type="parTrans" cxnId="{811D0C92-E348-4443-8E5A-BAF79FAFB922}">
      <dgm:prSet/>
      <dgm:spPr/>
      <dgm:t>
        <a:bodyPr/>
        <a:lstStyle/>
        <a:p>
          <a:endParaRPr lang="en-US"/>
        </a:p>
      </dgm:t>
    </dgm:pt>
    <dgm:pt modelId="{5911FB5D-0CC0-4FD0-8669-C32CF111B14D}" type="sibTrans" cxnId="{811D0C92-E348-4443-8E5A-BAF79FAFB922}">
      <dgm:prSet/>
      <dgm:spPr/>
      <dgm:t>
        <a:bodyPr/>
        <a:lstStyle/>
        <a:p>
          <a:endParaRPr lang="en-US"/>
        </a:p>
      </dgm:t>
    </dgm:pt>
    <dgm:pt modelId="{E1BD2196-D828-42F9-BB4C-B1E49BFE89E2}">
      <dgm:prSet phldrT="[Text]"/>
      <dgm:spPr/>
      <dgm:t>
        <a:bodyPr/>
        <a:lstStyle/>
        <a:p>
          <a:r>
            <a:rPr lang="en-US" dirty="0"/>
            <a:t>Large data sets</a:t>
          </a:r>
        </a:p>
      </dgm:t>
    </dgm:pt>
    <dgm:pt modelId="{5C5035A1-B3BC-413A-804B-E2025BB8382F}" type="parTrans" cxnId="{6ED72B66-5FC5-4E27-BAC1-13A251C06B6D}">
      <dgm:prSet/>
      <dgm:spPr/>
      <dgm:t>
        <a:bodyPr/>
        <a:lstStyle/>
        <a:p>
          <a:endParaRPr lang="en-US"/>
        </a:p>
      </dgm:t>
    </dgm:pt>
    <dgm:pt modelId="{ADAC3242-59FA-485B-9906-554CF2EED86B}" type="sibTrans" cxnId="{6ED72B66-5FC5-4E27-BAC1-13A251C06B6D}">
      <dgm:prSet/>
      <dgm:spPr/>
      <dgm:t>
        <a:bodyPr/>
        <a:lstStyle/>
        <a:p>
          <a:endParaRPr lang="en-US"/>
        </a:p>
      </dgm:t>
    </dgm:pt>
    <dgm:pt modelId="{1EA4E701-D640-4754-B2A7-40E0970B4A41}">
      <dgm:prSet phldrT="[Text]"/>
      <dgm:spPr/>
      <dgm:t>
        <a:bodyPr/>
        <a:lstStyle/>
        <a:p>
          <a:r>
            <a:rPr lang="en-US" dirty="0"/>
            <a:t>Large images</a:t>
          </a:r>
        </a:p>
      </dgm:t>
    </dgm:pt>
    <dgm:pt modelId="{F41C595C-46ED-46FA-BF67-8B24D5728F4F}" type="parTrans" cxnId="{D0D1A8F0-2A7B-423F-A82A-E55C717125CA}">
      <dgm:prSet/>
      <dgm:spPr/>
      <dgm:t>
        <a:bodyPr/>
        <a:lstStyle/>
        <a:p>
          <a:endParaRPr lang="en-US"/>
        </a:p>
      </dgm:t>
    </dgm:pt>
    <dgm:pt modelId="{1ABFC6E6-5E16-491C-9464-923BECEFB33C}" type="sibTrans" cxnId="{D0D1A8F0-2A7B-423F-A82A-E55C717125CA}">
      <dgm:prSet/>
      <dgm:spPr/>
      <dgm:t>
        <a:bodyPr/>
        <a:lstStyle/>
        <a:p>
          <a:endParaRPr lang="en-US"/>
        </a:p>
      </dgm:t>
    </dgm:pt>
    <dgm:pt modelId="{4F90638A-FA7A-4027-99D4-3984B7777031}">
      <dgm:prSet phldrT="[Text]"/>
      <dgm:spPr/>
      <dgm:t>
        <a:bodyPr/>
        <a:lstStyle/>
        <a:p>
          <a:r>
            <a:rPr lang="en-US" dirty="0"/>
            <a:t>Lots of data points</a:t>
          </a:r>
        </a:p>
      </dgm:t>
    </dgm:pt>
    <dgm:pt modelId="{FDD7041E-78E1-44DA-A536-ABF416C095A1}" type="parTrans" cxnId="{1F2A5D92-8E16-4C1D-AE21-341E056C6097}">
      <dgm:prSet/>
      <dgm:spPr/>
      <dgm:t>
        <a:bodyPr/>
        <a:lstStyle/>
        <a:p>
          <a:endParaRPr lang="en-US"/>
        </a:p>
      </dgm:t>
    </dgm:pt>
    <dgm:pt modelId="{FB4183FC-0CD5-4CFA-8DD2-C6E9CD6CE486}" type="sibTrans" cxnId="{1F2A5D92-8E16-4C1D-AE21-341E056C6097}">
      <dgm:prSet/>
      <dgm:spPr/>
      <dgm:t>
        <a:bodyPr/>
        <a:lstStyle/>
        <a:p>
          <a:endParaRPr lang="en-US"/>
        </a:p>
      </dgm:t>
    </dgm:pt>
    <dgm:pt modelId="{AE47D9B1-F7DC-4C58-A963-2AB923899DB3}">
      <dgm:prSet phldrT="[Text]"/>
      <dgm:spPr/>
      <dgm:t>
        <a:bodyPr/>
        <a:lstStyle/>
        <a:p>
          <a:r>
            <a:rPr lang="en-US" dirty="0"/>
            <a:t>Colorization</a:t>
          </a:r>
        </a:p>
      </dgm:t>
    </dgm:pt>
    <dgm:pt modelId="{AB9F8484-49D1-4B06-944F-113045DA3296}" type="parTrans" cxnId="{A179013C-05F4-4A0F-8096-CD1A86BCE850}">
      <dgm:prSet/>
      <dgm:spPr/>
      <dgm:t>
        <a:bodyPr/>
        <a:lstStyle/>
        <a:p>
          <a:endParaRPr lang="en-US"/>
        </a:p>
      </dgm:t>
    </dgm:pt>
    <dgm:pt modelId="{C45C1AB7-F356-4727-85F2-3EB927201C4B}" type="sibTrans" cxnId="{A179013C-05F4-4A0F-8096-CD1A86BCE850}">
      <dgm:prSet/>
      <dgm:spPr/>
      <dgm:t>
        <a:bodyPr/>
        <a:lstStyle/>
        <a:p>
          <a:endParaRPr lang="en-US"/>
        </a:p>
      </dgm:t>
    </dgm:pt>
    <dgm:pt modelId="{3D1F5640-026D-42B2-877F-2C9601639BE6}">
      <dgm:prSet phldrT="[Text]"/>
      <dgm:spPr/>
      <dgm:t>
        <a:bodyPr/>
        <a:lstStyle/>
        <a:p>
          <a:r>
            <a:rPr lang="en-US" dirty="0"/>
            <a:t>Artistic style</a:t>
          </a:r>
        </a:p>
      </dgm:t>
    </dgm:pt>
    <dgm:pt modelId="{52F136B0-CFFF-4B21-8DA6-2D07DD1CF987}" type="parTrans" cxnId="{3173ED11-B50F-468D-82A0-C41E5DCEF623}">
      <dgm:prSet/>
      <dgm:spPr/>
      <dgm:t>
        <a:bodyPr/>
        <a:lstStyle/>
        <a:p>
          <a:endParaRPr lang="en-US"/>
        </a:p>
      </dgm:t>
    </dgm:pt>
    <dgm:pt modelId="{A625704C-FD4D-43F5-82A3-09995DC9AB91}" type="sibTrans" cxnId="{3173ED11-B50F-468D-82A0-C41E5DCEF623}">
      <dgm:prSet/>
      <dgm:spPr/>
      <dgm:t>
        <a:bodyPr/>
        <a:lstStyle/>
        <a:p>
          <a:endParaRPr lang="en-US"/>
        </a:p>
      </dgm:t>
    </dgm:pt>
    <dgm:pt modelId="{C7F48E27-6F22-4CB3-9B3C-6ED243B37A15}">
      <dgm:prSet phldrT="[Text]"/>
      <dgm:spPr/>
      <dgm:t>
        <a:bodyPr/>
        <a:lstStyle/>
        <a:p>
          <a:r>
            <a:rPr lang="en-US" dirty="0"/>
            <a:t>Semi-supervised</a:t>
          </a:r>
        </a:p>
      </dgm:t>
    </dgm:pt>
    <dgm:pt modelId="{CC2352F4-4A70-4190-991E-41F09908C64A}" type="parTrans" cxnId="{9F695CAC-870B-4C1A-84E3-4FC138252680}">
      <dgm:prSet/>
      <dgm:spPr/>
      <dgm:t>
        <a:bodyPr/>
        <a:lstStyle/>
        <a:p>
          <a:endParaRPr lang="en-US"/>
        </a:p>
      </dgm:t>
    </dgm:pt>
    <dgm:pt modelId="{1648DEDE-AC71-4A85-AD52-E18DAD7B0B73}" type="sibTrans" cxnId="{9F695CAC-870B-4C1A-84E3-4FC138252680}">
      <dgm:prSet/>
      <dgm:spPr/>
      <dgm:t>
        <a:bodyPr/>
        <a:lstStyle/>
        <a:p>
          <a:endParaRPr lang="en-US"/>
        </a:p>
      </dgm:t>
    </dgm:pt>
    <dgm:pt modelId="{E38F051E-54A9-430C-A44B-85DCD38F7444}">
      <dgm:prSet phldrT="[Text]"/>
      <dgm:spPr/>
      <dgm:t>
        <a:bodyPr/>
        <a:lstStyle/>
        <a:p>
          <a:r>
            <a:rPr lang="en-US" dirty="0"/>
            <a:t>Captioning</a:t>
          </a:r>
        </a:p>
      </dgm:t>
    </dgm:pt>
    <dgm:pt modelId="{54DBCFAF-A220-4368-A477-96CC470CBF4D}" type="parTrans" cxnId="{DE6A1EF7-7B31-42D6-AA59-82815AEC2097}">
      <dgm:prSet/>
      <dgm:spPr/>
      <dgm:t>
        <a:bodyPr/>
        <a:lstStyle/>
        <a:p>
          <a:endParaRPr lang="en-US"/>
        </a:p>
      </dgm:t>
    </dgm:pt>
    <dgm:pt modelId="{4582FB5B-D37A-4A2E-97F1-D66CCF3F6295}" type="sibTrans" cxnId="{DE6A1EF7-7B31-42D6-AA59-82815AEC2097}">
      <dgm:prSet/>
      <dgm:spPr/>
      <dgm:t>
        <a:bodyPr/>
        <a:lstStyle/>
        <a:p>
          <a:endParaRPr lang="en-US"/>
        </a:p>
      </dgm:t>
    </dgm:pt>
    <dgm:pt modelId="{5B2AA211-15EB-405F-8CD7-6D80E9F3EA47}">
      <dgm:prSet phldrT="[Text]"/>
      <dgm:spPr/>
      <dgm:t>
        <a:bodyPr/>
        <a:lstStyle/>
        <a:p>
          <a:r>
            <a:rPr lang="en-US" dirty="0"/>
            <a:t>Large outputs</a:t>
          </a:r>
        </a:p>
      </dgm:t>
    </dgm:pt>
    <dgm:pt modelId="{1DEE7870-E786-4810-8810-F50FBC89A0A2}" type="parTrans" cxnId="{5645F4CF-A4DB-4830-9BB5-E2188774B469}">
      <dgm:prSet/>
      <dgm:spPr/>
      <dgm:t>
        <a:bodyPr/>
        <a:lstStyle/>
        <a:p>
          <a:endParaRPr lang="en-US"/>
        </a:p>
      </dgm:t>
    </dgm:pt>
    <dgm:pt modelId="{C887148E-ECE9-46E6-AA7B-848588FF5EFE}" type="sibTrans" cxnId="{5645F4CF-A4DB-4830-9BB5-E2188774B469}">
      <dgm:prSet/>
      <dgm:spPr/>
      <dgm:t>
        <a:bodyPr/>
        <a:lstStyle/>
        <a:p>
          <a:endParaRPr lang="en-US"/>
        </a:p>
      </dgm:t>
    </dgm:pt>
    <dgm:pt modelId="{FE3852E4-1A80-4C16-AC09-7C82D2962D73}">
      <dgm:prSet phldrT="[Text]"/>
      <dgm:spPr/>
      <dgm:t>
        <a:bodyPr/>
        <a:lstStyle/>
        <a:p>
          <a:r>
            <a:rPr lang="en-US" dirty="0"/>
            <a:t>Other data types</a:t>
          </a:r>
        </a:p>
      </dgm:t>
    </dgm:pt>
    <dgm:pt modelId="{7BCC36B1-93FC-4664-986E-11ACD5AA82D2}" type="parTrans" cxnId="{001E6742-2BC4-4D03-8ED5-53DB030E29D0}">
      <dgm:prSet/>
      <dgm:spPr/>
      <dgm:t>
        <a:bodyPr/>
        <a:lstStyle/>
        <a:p>
          <a:endParaRPr lang="en-US"/>
        </a:p>
      </dgm:t>
    </dgm:pt>
    <dgm:pt modelId="{557886F5-95AF-4D1E-9FA2-B2EA5820BC3D}" type="sibTrans" cxnId="{001E6742-2BC4-4D03-8ED5-53DB030E29D0}">
      <dgm:prSet/>
      <dgm:spPr/>
      <dgm:t>
        <a:bodyPr/>
        <a:lstStyle/>
        <a:p>
          <a:endParaRPr lang="en-US"/>
        </a:p>
      </dgm:t>
    </dgm:pt>
    <dgm:pt modelId="{6947B188-5033-4468-968F-33C3AA2A24B4}">
      <dgm:prSet phldrT="[Text]"/>
      <dgm:spPr/>
      <dgm:t>
        <a:bodyPr/>
        <a:lstStyle/>
        <a:p>
          <a:r>
            <a:rPr lang="en-US" dirty="0"/>
            <a:t>Structured</a:t>
          </a:r>
        </a:p>
      </dgm:t>
    </dgm:pt>
    <dgm:pt modelId="{F4B71CAA-96FC-4FBA-8D7D-ABA4FC97728E}" type="parTrans" cxnId="{4F1B411C-AFF1-41AC-9EB4-23FA3B45572D}">
      <dgm:prSet/>
      <dgm:spPr/>
      <dgm:t>
        <a:bodyPr/>
        <a:lstStyle/>
        <a:p>
          <a:endParaRPr lang="en-US"/>
        </a:p>
      </dgm:t>
    </dgm:pt>
    <dgm:pt modelId="{0AEB93AB-2479-4B2B-A33F-795D59389A17}" type="sibTrans" cxnId="{4F1B411C-AFF1-41AC-9EB4-23FA3B45572D}">
      <dgm:prSet/>
      <dgm:spPr/>
      <dgm:t>
        <a:bodyPr/>
        <a:lstStyle/>
        <a:p>
          <a:endParaRPr lang="en-US"/>
        </a:p>
      </dgm:t>
    </dgm:pt>
    <dgm:pt modelId="{954BA18B-5D19-47DC-8A50-8421020F7348}">
      <dgm:prSet phldrT="[Text]"/>
      <dgm:spPr/>
      <dgm:t>
        <a:bodyPr/>
        <a:lstStyle/>
        <a:p>
          <a:r>
            <a:rPr lang="en-US" dirty="0"/>
            <a:t>Time series</a:t>
          </a:r>
        </a:p>
      </dgm:t>
    </dgm:pt>
    <dgm:pt modelId="{8B3BA9B0-6717-4798-BDB8-E7747F2EA2F2}" type="parTrans" cxnId="{6715B78F-1570-4B1D-B763-A43B7B8B5F6D}">
      <dgm:prSet/>
      <dgm:spPr/>
      <dgm:t>
        <a:bodyPr/>
        <a:lstStyle/>
        <a:p>
          <a:endParaRPr lang="en-US"/>
        </a:p>
      </dgm:t>
    </dgm:pt>
    <dgm:pt modelId="{AAACA626-0586-441E-8F47-8E044C027170}" type="sibTrans" cxnId="{6715B78F-1570-4B1D-B763-A43B7B8B5F6D}">
      <dgm:prSet/>
      <dgm:spPr/>
      <dgm:t>
        <a:bodyPr/>
        <a:lstStyle/>
        <a:p>
          <a:endParaRPr lang="en-US"/>
        </a:p>
      </dgm:t>
    </dgm:pt>
    <dgm:pt modelId="{687B9BFD-75FE-445F-8AE5-D0B4AFA93D2E}" type="pres">
      <dgm:prSet presAssocID="{9E2EEDF1-BA1D-419C-8918-90C48CAC3AA1}" presName="Name0" presStyleCnt="0">
        <dgm:presLayoutVars>
          <dgm:dir/>
          <dgm:animLvl val="lvl"/>
          <dgm:resizeHandles val="exact"/>
        </dgm:presLayoutVars>
      </dgm:prSet>
      <dgm:spPr/>
    </dgm:pt>
    <dgm:pt modelId="{6BF89D8D-3608-42C6-8D85-13E3F0595BFA}" type="pres">
      <dgm:prSet presAssocID="{A8DAC27B-1662-4A27-A34D-99DC8A435A34}" presName="composite" presStyleCnt="0"/>
      <dgm:spPr/>
    </dgm:pt>
    <dgm:pt modelId="{3B5EFA74-E5F6-40C2-9A72-8EB1A57CEF2E}" type="pres">
      <dgm:prSet presAssocID="{A8DAC27B-1662-4A27-A34D-99DC8A435A3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E9278B33-CE1D-414B-B1B0-356787018783}" type="pres">
      <dgm:prSet presAssocID="{A8DAC27B-1662-4A27-A34D-99DC8A435A34}" presName="desTx" presStyleLbl="alignAccFollowNode1" presStyleIdx="0" presStyleCnt="4">
        <dgm:presLayoutVars>
          <dgm:bulletEnabled val="1"/>
        </dgm:presLayoutVars>
      </dgm:prSet>
      <dgm:spPr/>
    </dgm:pt>
    <dgm:pt modelId="{B017D052-E070-4BB6-B093-082FF7FC4632}" type="pres">
      <dgm:prSet presAssocID="{B36B6B58-8EF1-4689-BB6E-27EDC9ABD026}" presName="space" presStyleCnt="0"/>
      <dgm:spPr/>
    </dgm:pt>
    <dgm:pt modelId="{F6677FCB-F9C2-4412-B515-8BEDCDCBF5C7}" type="pres">
      <dgm:prSet presAssocID="{7DB1C445-58D5-4714-9C35-FE128544F660}" presName="composite" presStyleCnt="0"/>
      <dgm:spPr/>
    </dgm:pt>
    <dgm:pt modelId="{EFED8D2A-58FB-4DB9-83F4-E842B821D8AE}" type="pres">
      <dgm:prSet presAssocID="{7DB1C445-58D5-4714-9C35-FE128544F66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F419793-13F5-44F9-9BE9-76DEC37B8208}" type="pres">
      <dgm:prSet presAssocID="{7DB1C445-58D5-4714-9C35-FE128544F660}" presName="desTx" presStyleLbl="alignAccFollowNode1" presStyleIdx="1" presStyleCnt="4">
        <dgm:presLayoutVars>
          <dgm:bulletEnabled val="1"/>
        </dgm:presLayoutVars>
      </dgm:prSet>
      <dgm:spPr/>
    </dgm:pt>
    <dgm:pt modelId="{A7A09659-401A-4EED-A63B-65D523ED1EFB}" type="pres">
      <dgm:prSet presAssocID="{DF898BCA-293C-4D2E-82E9-E5573BABD2BB}" presName="space" presStyleCnt="0"/>
      <dgm:spPr/>
    </dgm:pt>
    <dgm:pt modelId="{CF2DA06B-EB1D-46CE-90D6-E8152C25E553}" type="pres">
      <dgm:prSet presAssocID="{E1BD2196-D828-42F9-BB4C-B1E49BFE89E2}" presName="composite" presStyleCnt="0"/>
      <dgm:spPr/>
    </dgm:pt>
    <dgm:pt modelId="{644AFFAF-C4D0-4B4C-95D4-D3787DD8B335}" type="pres">
      <dgm:prSet presAssocID="{E1BD2196-D828-42F9-BB4C-B1E49BFE89E2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1F2EFD0-9B1E-468F-874F-B1DE11E8091B}" type="pres">
      <dgm:prSet presAssocID="{E1BD2196-D828-42F9-BB4C-B1E49BFE89E2}" presName="desTx" presStyleLbl="alignAccFollowNode1" presStyleIdx="2" presStyleCnt="4">
        <dgm:presLayoutVars>
          <dgm:bulletEnabled val="1"/>
        </dgm:presLayoutVars>
      </dgm:prSet>
      <dgm:spPr/>
    </dgm:pt>
    <dgm:pt modelId="{D566144A-CD24-4E26-B6CB-657C045D5A29}" type="pres">
      <dgm:prSet presAssocID="{ADAC3242-59FA-485B-9906-554CF2EED86B}" presName="space" presStyleCnt="0"/>
      <dgm:spPr/>
    </dgm:pt>
    <dgm:pt modelId="{E6C602EC-2A92-49AA-AE18-A5FB024C0885}" type="pres">
      <dgm:prSet presAssocID="{FE3852E4-1A80-4C16-AC09-7C82D2962D73}" presName="composite" presStyleCnt="0"/>
      <dgm:spPr/>
    </dgm:pt>
    <dgm:pt modelId="{5409505F-8F68-41D1-A97C-5C1273F37414}" type="pres">
      <dgm:prSet presAssocID="{FE3852E4-1A80-4C16-AC09-7C82D2962D7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76436AE-438A-46D4-8E64-B1A516968B0B}" type="pres">
      <dgm:prSet presAssocID="{FE3852E4-1A80-4C16-AC09-7C82D2962D73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ABBEB344-DA99-4034-87B1-AA2285C94A7F}" type="presOf" srcId="{AE47D9B1-F7DC-4C58-A963-2AB923899DB3}" destId="{E9278B33-CE1D-414B-B1B0-356787018783}" srcOrd="0" destOrd="1" presId="urn:microsoft.com/office/officeart/2005/8/layout/hList1"/>
    <dgm:cxn modelId="{A179013C-05F4-4A0F-8096-CD1A86BCE850}" srcId="{A8DAC27B-1662-4A27-A34D-99DC8A435A34}" destId="{AE47D9B1-F7DC-4C58-A963-2AB923899DB3}" srcOrd="1" destOrd="0" parTransId="{AB9F8484-49D1-4B06-944F-113045DA3296}" sibTransId="{C45C1AB7-F356-4727-85F2-3EB927201C4B}"/>
    <dgm:cxn modelId="{C88A582B-575A-419C-AE13-FBD9339EAD4C}" type="presOf" srcId="{8403EE98-E733-43EC-B2BD-9BEF3F33C6CE}" destId="{E9278B33-CE1D-414B-B1B0-356787018783}" srcOrd="0" destOrd="2" presId="urn:microsoft.com/office/officeart/2005/8/layout/hList1"/>
    <dgm:cxn modelId="{2D5D93AD-1C89-4125-B6A5-486498195A15}" type="presOf" srcId="{7DB1C445-58D5-4714-9C35-FE128544F660}" destId="{EFED8D2A-58FB-4DB9-83F4-E842B821D8AE}" srcOrd="0" destOrd="0" presId="urn:microsoft.com/office/officeart/2005/8/layout/hList1"/>
    <dgm:cxn modelId="{40DBDD3C-7F39-4342-A46F-DC2F01CF2E34}" type="presOf" srcId="{1EA4E701-D640-4754-B2A7-40E0970B4A41}" destId="{41F2EFD0-9B1E-468F-874F-B1DE11E8091B}" srcOrd="0" destOrd="0" presId="urn:microsoft.com/office/officeart/2005/8/layout/hList1"/>
    <dgm:cxn modelId="{36AF9E91-E163-4035-9FA1-9F166FDBBC1C}" type="presOf" srcId="{9E2EEDF1-BA1D-419C-8918-90C48CAC3AA1}" destId="{687B9BFD-75FE-445F-8AE5-D0B4AFA93D2E}" srcOrd="0" destOrd="0" presId="urn:microsoft.com/office/officeart/2005/8/layout/hList1"/>
    <dgm:cxn modelId="{1DF57944-1E7A-4A42-9F43-AC36A423D56F}" type="presOf" srcId="{E1BD2196-D828-42F9-BB4C-B1E49BFE89E2}" destId="{644AFFAF-C4D0-4B4C-95D4-D3787DD8B335}" srcOrd="0" destOrd="0" presId="urn:microsoft.com/office/officeart/2005/8/layout/hList1"/>
    <dgm:cxn modelId="{5CA4FCFF-9BE7-46C2-B8A8-39A3383277A1}" type="presOf" srcId="{FE3852E4-1A80-4C16-AC09-7C82D2962D73}" destId="{5409505F-8F68-41D1-A97C-5C1273F37414}" srcOrd="0" destOrd="0" presId="urn:microsoft.com/office/officeart/2005/8/layout/hList1"/>
    <dgm:cxn modelId="{726CCA16-8C46-410F-B4E6-B529B008FFAE}" srcId="{9E2EEDF1-BA1D-419C-8918-90C48CAC3AA1}" destId="{A8DAC27B-1662-4A27-A34D-99DC8A435A34}" srcOrd="0" destOrd="0" parTransId="{FF86B8BD-3899-4635-8950-C8A347E0A6DA}" sibTransId="{B36B6B58-8EF1-4689-BB6E-27EDC9ABD026}"/>
    <dgm:cxn modelId="{88B00C28-C009-4ECA-B1D8-36A65BB12694}" type="presOf" srcId="{E38F051E-54A9-430C-A44B-85DCD38F7444}" destId="{E9278B33-CE1D-414B-B1B0-356787018783}" srcOrd="0" destOrd="5" presId="urn:microsoft.com/office/officeart/2005/8/layout/hList1"/>
    <dgm:cxn modelId="{D4701E5B-1583-4D67-BE08-86AE4F9D9108}" type="presOf" srcId="{A8DAC27B-1662-4A27-A34D-99DC8A435A34}" destId="{3B5EFA74-E5F6-40C2-9A72-8EB1A57CEF2E}" srcOrd="0" destOrd="0" presId="urn:microsoft.com/office/officeart/2005/8/layout/hList1"/>
    <dgm:cxn modelId="{6ED72B66-5FC5-4E27-BAC1-13A251C06B6D}" srcId="{9E2EEDF1-BA1D-419C-8918-90C48CAC3AA1}" destId="{E1BD2196-D828-42F9-BB4C-B1E49BFE89E2}" srcOrd="2" destOrd="0" parTransId="{5C5035A1-B3BC-413A-804B-E2025BB8382F}" sibTransId="{ADAC3242-59FA-485B-9906-554CF2EED86B}"/>
    <dgm:cxn modelId="{4F1B411C-AFF1-41AC-9EB4-23FA3B45572D}" srcId="{FE3852E4-1A80-4C16-AC09-7C82D2962D73}" destId="{6947B188-5033-4468-968F-33C3AA2A24B4}" srcOrd="0" destOrd="0" parTransId="{F4B71CAA-96FC-4FBA-8D7D-ABA4FC97728E}" sibTransId="{0AEB93AB-2479-4B2B-A33F-795D59389A17}"/>
    <dgm:cxn modelId="{9F695CAC-870B-4C1A-84E3-4FC138252680}" srcId="{A8DAC27B-1662-4A27-A34D-99DC8A435A34}" destId="{C7F48E27-6F22-4CB3-9B3C-6ED243B37A15}" srcOrd="4" destOrd="0" parTransId="{CC2352F4-4A70-4190-991E-41F09908C64A}" sibTransId="{1648DEDE-AC71-4A85-AD52-E18DAD7B0B73}"/>
    <dgm:cxn modelId="{1F2A5D92-8E16-4C1D-AE21-341E056C6097}" srcId="{E1BD2196-D828-42F9-BB4C-B1E49BFE89E2}" destId="{4F90638A-FA7A-4027-99D4-3984B7777031}" srcOrd="1" destOrd="0" parTransId="{FDD7041E-78E1-44DA-A536-ABF416C095A1}" sibTransId="{FB4183FC-0CD5-4CFA-8DD2-C6E9CD6CE486}"/>
    <dgm:cxn modelId="{DE6A1EF7-7B31-42D6-AA59-82815AEC2097}" srcId="{A8DAC27B-1662-4A27-A34D-99DC8A435A34}" destId="{E38F051E-54A9-430C-A44B-85DCD38F7444}" srcOrd="5" destOrd="0" parTransId="{54DBCFAF-A220-4368-A477-96CC470CBF4D}" sibTransId="{4582FB5B-D37A-4A2E-97F1-D66CCF3F6295}"/>
    <dgm:cxn modelId="{7F99503C-E4A3-41FE-8F4E-6771C50772D6}" type="presOf" srcId="{31BB366B-FE18-43F5-A5C6-EB851374F71A}" destId="{E9278B33-CE1D-414B-B1B0-356787018783}" srcOrd="0" destOrd="0" presId="urn:microsoft.com/office/officeart/2005/8/layout/hList1"/>
    <dgm:cxn modelId="{F312309E-FFA8-48BD-8703-539C3362E701}" srcId="{A8DAC27B-1662-4A27-A34D-99DC8A435A34}" destId="{8403EE98-E733-43EC-B2BD-9BEF3F33C6CE}" srcOrd="2" destOrd="0" parTransId="{3E5EBB17-8862-4CCA-9EEE-7E46E4B19CF6}" sibTransId="{AEE5CFD4-2092-4C0B-9311-C04231A850AC}"/>
    <dgm:cxn modelId="{001E6742-2BC4-4D03-8ED5-53DB030E29D0}" srcId="{9E2EEDF1-BA1D-419C-8918-90C48CAC3AA1}" destId="{FE3852E4-1A80-4C16-AC09-7C82D2962D73}" srcOrd="3" destOrd="0" parTransId="{7BCC36B1-93FC-4664-986E-11ACD5AA82D2}" sibTransId="{557886F5-95AF-4D1E-9FA2-B2EA5820BC3D}"/>
    <dgm:cxn modelId="{9FE45101-F3C2-4A1A-BBAC-FD5101CD7004}" srcId="{7DB1C445-58D5-4714-9C35-FE128544F660}" destId="{5F38794F-2741-47A2-81B5-C50B1C46A6C3}" srcOrd="0" destOrd="0" parTransId="{293F2ADE-8F5A-4604-8208-39A4145F9D54}" sibTransId="{B871397C-40B6-409E-AC55-29747EF91B78}"/>
    <dgm:cxn modelId="{E3EFD16E-3EC0-4AD3-89E6-F9DDDEF5DEE4}" type="presOf" srcId="{4F90638A-FA7A-4027-99D4-3984B7777031}" destId="{41F2EFD0-9B1E-468F-874F-B1DE11E8091B}" srcOrd="0" destOrd="1" presId="urn:microsoft.com/office/officeart/2005/8/layout/hList1"/>
    <dgm:cxn modelId="{3173ED11-B50F-468D-82A0-C41E5DCEF623}" srcId="{A8DAC27B-1662-4A27-A34D-99DC8A435A34}" destId="{3D1F5640-026D-42B2-877F-2C9601639BE6}" srcOrd="3" destOrd="0" parTransId="{52F136B0-CFFF-4B21-8DA6-2D07DD1CF987}" sibTransId="{A625704C-FD4D-43F5-82A3-09995DC9AB91}"/>
    <dgm:cxn modelId="{54E87AA9-B0FB-4724-87DC-21BED038FB09}" type="presOf" srcId="{5B2AA211-15EB-405F-8CD7-6D80E9F3EA47}" destId="{41F2EFD0-9B1E-468F-874F-B1DE11E8091B}" srcOrd="0" destOrd="2" presId="urn:microsoft.com/office/officeart/2005/8/layout/hList1"/>
    <dgm:cxn modelId="{6F28F46E-13E3-4CC7-8F26-2B91E0029868}" type="presOf" srcId="{5F38794F-2741-47A2-81B5-C50B1C46A6C3}" destId="{1F419793-13F5-44F9-9BE9-76DEC37B8208}" srcOrd="0" destOrd="0" presId="urn:microsoft.com/office/officeart/2005/8/layout/hList1"/>
    <dgm:cxn modelId="{80641937-0A8C-4339-8A6D-19975E6A801D}" type="presOf" srcId="{6947B188-5033-4468-968F-33C3AA2A24B4}" destId="{976436AE-438A-46D4-8E64-B1A516968B0B}" srcOrd="0" destOrd="0" presId="urn:microsoft.com/office/officeart/2005/8/layout/hList1"/>
    <dgm:cxn modelId="{23C559D1-5BB9-4AF6-A488-4E03AC5F9730}" type="presOf" srcId="{C7F48E27-6F22-4CB3-9B3C-6ED243B37A15}" destId="{E9278B33-CE1D-414B-B1B0-356787018783}" srcOrd="0" destOrd="4" presId="urn:microsoft.com/office/officeart/2005/8/layout/hList1"/>
    <dgm:cxn modelId="{F8650E1F-66A1-43A3-ACE4-B9BDF8A4D7E3}" type="presOf" srcId="{3D1F5640-026D-42B2-877F-2C9601639BE6}" destId="{E9278B33-CE1D-414B-B1B0-356787018783}" srcOrd="0" destOrd="3" presId="urn:microsoft.com/office/officeart/2005/8/layout/hList1"/>
    <dgm:cxn modelId="{0E9CB9C1-FD90-41DF-A275-AFC750E1703B}" srcId="{9E2EEDF1-BA1D-419C-8918-90C48CAC3AA1}" destId="{7DB1C445-58D5-4714-9C35-FE128544F660}" srcOrd="1" destOrd="0" parTransId="{FE6AFAB1-10D8-4B83-B4A3-DF983FC3D2B2}" sibTransId="{DF898BCA-293C-4D2E-82E9-E5573BABD2BB}"/>
    <dgm:cxn modelId="{5645F4CF-A4DB-4830-9BB5-E2188774B469}" srcId="{E1BD2196-D828-42F9-BB4C-B1E49BFE89E2}" destId="{5B2AA211-15EB-405F-8CD7-6D80E9F3EA47}" srcOrd="2" destOrd="0" parTransId="{1DEE7870-E786-4810-8810-F50FBC89A0A2}" sibTransId="{C887148E-ECE9-46E6-AA7B-848588FF5EFE}"/>
    <dgm:cxn modelId="{D0D1A8F0-2A7B-423F-A82A-E55C717125CA}" srcId="{E1BD2196-D828-42F9-BB4C-B1E49BFE89E2}" destId="{1EA4E701-D640-4754-B2A7-40E0970B4A41}" srcOrd="0" destOrd="0" parTransId="{F41C595C-46ED-46FA-BF67-8B24D5728F4F}" sibTransId="{1ABFC6E6-5E16-491C-9464-923BECEFB33C}"/>
    <dgm:cxn modelId="{6715B78F-1570-4B1D-B763-A43B7B8B5F6D}" srcId="{FE3852E4-1A80-4C16-AC09-7C82D2962D73}" destId="{954BA18B-5D19-47DC-8A50-8421020F7348}" srcOrd="1" destOrd="0" parTransId="{8B3BA9B0-6717-4798-BDB8-E7747F2EA2F2}" sibTransId="{AAACA626-0586-441E-8F47-8E044C027170}"/>
    <dgm:cxn modelId="{545147CA-395C-4361-AC10-9763B3293FB3}" srcId="{A8DAC27B-1662-4A27-A34D-99DC8A435A34}" destId="{31BB366B-FE18-43F5-A5C6-EB851374F71A}" srcOrd="0" destOrd="0" parTransId="{104FA275-C136-44D3-BEB2-E9E4B487254C}" sibTransId="{52FF66B4-2A60-43CA-977F-6E007B3389EE}"/>
    <dgm:cxn modelId="{23A0FE34-DAC1-480A-A064-D6D241ECF460}" type="presOf" srcId="{B2177DDF-70A1-4C3F-A51C-14DB80DC0749}" destId="{1F419793-13F5-44F9-9BE9-76DEC37B8208}" srcOrd="0" destOrd="1" presId="urn:microsoft.com/office/officeart/2005/8/layout/hList1"/>
    <dgm:cxn modelId="{811D0C92-E348-4443-8E5A-BAF79FAFB922}" srcId="{7DB1C445-58D5-4714-9C35-FE128544F660}" destId="{B2177DDF-70A1-4C3F-A51C-14DB80DC0749}" srcOrd="1" destOrd="0" parTransId="{2C2FA271-BF70-4FAD-B8A1-7E81252D6659}" sibTransId="{5911FB5D-0CC0-4FD0-8669-C32CF111B14D}"/>
    <dgm:cxn modelId="{7D1FAB8E-E769-4C8B-8867-D464637EA0AF}" type="presOf" srcId="{954BA18B-5D19-47DC-8A50-8421020F7348}" destId="{976436AE-438A-46D4-8E64-B1A516968B0B}" srcOrd="0" destOrd="1" presId="urn:microsoft.com/office/officeart/2005/8/layout/hList1"/>
    <dgm:cxn modelId="{6823CFB8-F083-4BE5-9FD3-A10BC249EFE5}" type="presParOf" srcId="{687B9BFD-75FE-445F-8AE5-D0B4AFA93D2E}" destId="{6BF89D8D-3608-42C6-8D85-13E3F0595BFA}" srcOrd="0" destOrd="0" presId="urn:microsoft.com/office/officeart/2005/8/layout/hList1"/>
    <dgm:cxn modelId="{FF9FCE6A-970E-414B-99B8-8A9DBAE39BF0}" type="presParOf" srcId="{6BF89D8D-3608-42C6-8D85-13E3F0595BFA}" destId="{3B5EFA74-E5F6-40C2-9A72-8EB1A57CEF2E}" srcOrd="0" destOrd="0" presId="urn:microsoft.com/office/officeart/2005/8/layout/hList1"/>
    <dgm:cxn modelId="{434471A7-BD7E-4DDA-A1AD-DC8990647244}" type="presParOf" srcId="{6BF89D8D-3608-42C6-8D85-13E3F0595BFA}" destId="{E9278B33-CE1D-414B-B1B0-356787018783}" srcOrd="1" destOrd="0" presId="urn:microsoft.com/office/officeart/2005/8/layout/hList1"/>
    <dgm:cxn modelId="{5FA1CBFF-9055-4F34-886D-F0325E1444C0}" type="presParOf" srcId="{687B9BFD-75FE-445F-8AE5-D0B4AFA93D2E}" destId="{B017D052-E070-4BB6-B093-082FF7FC4632}" srcOrd="1" destOrd="0" presId="urn:microsoft.com/office/officeart/2005/8/layout/hList1"/>
    <dgm:cxn modelId="{C90A371E-A439-4A87-817A-98F068BDF220}" type="presParOf" srcId="{687B9BFD-75FE-445F-8AE5-D0B4AFA93D2E}" destId="{F6677FCB-F9C2-4412-B515-8BEDCDCBF5C7}" srcOrd="2" destOrd="0" presId="urn:microsoft.com/office/officeart/2005/8/layout/hList1"/>
    <dgm:cxn modelId="{B90F430B-A1F8-4703-A2EB-F1D40C7BBE54}" type="presParOf" srcId="{F6677FCB-F9C2-4412-B515-8BEDCDCBF5C7}" destId="{EFED8D2A-58FB-4DB9-83F4-E842B821D8AE}" srcOrd="0" destOrd="0" presId="urn:microsoft.com/office/officeart/2005/8/layout/hList1"/>
    <dgm:cxn modelId="{E125C7D4-613A-48B8-91CF-ADB911D64E9C}" type="presParOf" srcId="{F6677FCB-F9C2-4412-B515-8BEDCDCBF5C7}" destId="{1F419793-13F5-44F9-9BE9-76DEC37B8208}" srcOrd="1" destOrd="0" presId="urn:microsoft.com/office/officeart/2005/8/layout/hList1"/>
    <dgm:cxn modelId="{5E80B31B-ED66-4132-A757-957810ED9DFD}" type="presParOf" srcId="{687B9BFD-75FE-445F-8AE5-D0B4AFA93D2E}" destId="{A7A09659-401A-4EED-A63B-65D523ED1EFB}" srcOrd="3" destOrd="0" presId="urn:microsoft.com/office/officeart/2005/8/layout/hList1"/>
    <dgm:cxn modelId="{27325A40-122F-489C-853F-5FA9D91CA9F5}" type="presParOf" srcId="{687B9BFD-75FE-445F-8AE5-D0B4AFA93D2E}" destId="{CF2DA06B-EB1D-46CE-90D6-E8152C25E553}" srcOrd="4" destOrd="0" presId="urn:microsoft.com/office/officeart/2005/8/layout/hList1"/>
    <dgm:cxn modelId="{189F4A89-7E2E-4D8F-9916-2A0510AE0453}" type="presParOf" srcId="{CF2DA06B-EB1D-46CE-90D6-E8152C25E553}" destId="{644AFFAF-C4D0-4B4C-95D4-D3787DD8B335}" srcOrd="0" destOrd="0" presId="urn:microsoft.com/office/officeart/2005/8/layout/hList1"/>
    <dgm:cxn modelId="{FA003029-D746-4E00-8841-1F40B0D43F4A}" type="presParOf" srcId="{CF2DA06B-EB1D-46CE-90D6-E8152C25E553}" destId="{41F2EFD0-9B1E-468F-874F-B1DE11E8091B}" srcOrd="1" destOrd="0" presId="urn:microsoft.com/office/officeart/2005/8/layout/hList1"/>
    <dgm:cxn modelId="{1617678C-2D68-438C-B4FC-DE01BA63AF47}" type="presParOf" srcId="{687B9BFD-75FE-445F-8AE5-D0B4AFA93D2E}" destId="{D566144A-CD24-4E26-B6CB-657C045D5A29}" srcOrd="5" destOrd="0" presId="urn:microsoft.com/office/officeart/2005/8/layout/hList1"/>
    <dgm:cxn modelId="{DD7BF795-1AB7-45BA-AACC-E431A1BB82F2}" type="presParOf" srcId="{687B9BFD-75FE-445F-8AE5-D0B4AFA93D2E}" destId="{E6C602EC-2A92-49AA-AE18-A5FB024C0885}" srcOrd="6" destOrd="0" presId="urn:microsoft.com/office/officeart/2005/8/layout/hList1"/>
    <dgm:cxn modelId="{4147E67C-8625-47A3-B303-3DB2BD1B43B9}" type="presParOf" srcId="{E6C602EC-2A92-49AA-AE18-A5FB024C0885}" destId="{5409505F-8F68-41D1-A97C-5C1273F37414}" srcOrd="0" destOrd="0" presId="urn:microsoft.com/office/officeart/2005/8/layout/hList1"/>
    <dgm:cxn modelId="{0471618C-7690-4C89-96CE-1BA8763B6C68}" type="presParOf" srcId="{E6C602EC-2A92-49AA-AE18-A5FB024C0885}" destId="{976436AE-438A-46D4-8E64-B1A516968B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7C8489-28AF-476C-B7F5-45A1AED1447B}" type="doc">
      <dgm:prSet loTypeId="urn:microsoft.com/office/officeart/2005/8/layout/process1" loCatId="process" qsTypeId="urn:microsoft.com/office/officeart/2005/8/quickstyle/simple5" qsCatId="simple" csTypeId="urn:microsoft.com/office/officeart/2005/8/colors/colorful1" csCatId="colorful" phldr="1"/>
      <dgm:spPr/>
    </dgm:pt>
    <dgm:pt modelId="{3FB9B6B4-F950-488B-B706-DC80B4DF1C67}">
      <dgm:prSet phldrT="[Text]" custT="1"/>
      <dgm:spPr/>
      <dgm:t>
        <a:bodyPr/>
        <a:lstStyle/>
        <a:p>
          <a:r>
            <a:rPr lang="en-US" sz="2800" dirty="0"/>
            <a:t>Replace last layer</a:t>
          </a:r>
        </a:p>
      </dgm:t>
    </dgm:pt>
    <dgm:pt modelId="{A94547B8-4F7E-46FD-B57C-D775C1B413F0}" type="parTrans" cxnId="{FA4C0BF9-B57A-4C75-953A-948D200A1304}">
      <dgm:prSet/>
      <dgm:spPr/>
      <dgm:t>
        <a:bodyPr/>
        <a:lstStyle/>
        <a:p>
          <a:endParaRPr lang="en-US" sz="2400"/>
        </a:p>
      </dgm:t>
    </dgm:pt>
    <dgm:pt modelId="{444039B2-A9E5-4D82-90A6-70A98EDE7254}" type="sibTrans" cxnId="{FA4C0BF9-B57A-4C75-953A-948D200A1304}">
      <dgm:prSet custT="1"/>
      <dgm:spPr/>
      <dgm:t>
        <a:bodyPr/>
        <a:lstStyle/>
        <a:p>
          <a:endParaRPr lang="en-US" sz="2400"/>
        </a:p>
      </dgm:t>
    </dgm:pt>
    <dgm:pt modelId="{2D215B94-B3BA-4CD6-8280-24C6004E1580}">
      <dgm:prSet phldrT="[Text]" custT="1"/>
      <dgm:spPr/>
      <dgm:t>
        <a:bodyPr/>
        <a:lstStyle/>
        <a:p>
          <a:r>
            <a:rPr lang="en-US" sz="2800" dirty="0"/>
            <a:t>Precompute previous output</a:t>
          </a:r>
        </a:p>
      </dgm:t>
    </dgm:pt>
    <dgm:pt modelId="{C521FBAE-EF91-4B7B-B93F-3E94A4B4789C}" type="parTrans" cxnId="{0DF6351F-5E7B-41C4-84B1-84C744AA5845}">
      <dgm:prSet/>
      <dgm:spPr/>
      <dgm:t>
        <a:bodyPr/>
        <a:lstStyle/>
        <a:p>
          <a:endParaRPr lang="en-US" sz="2400"/>
        </a:p>
      </dgm:t>
    </dgm:pt>
    <dgm:pt modelId="{662AAA51-760B-472A-9F4D-B3D4CC6403BA}" type="sibTrans" cxnId="{0DF6351F-5E7B-41C4-84B1-84C744AA5845}">
      <dgm:prSet custT="1"/>
      <dgm:spPr/>
      <dgm:t>
        <a:bodyPr/>
        <a:lstStyle/>
        <a:p>
          <a:endParaRPr lang="en-US" sz="2400"/>
        </a:p>
      </dgm:t>
    </dgm:pt>
    <dgm:pt modelId="{749867A6-04E8-4845-A47F-A4B989FFB276}">
      <dgm:prSet phldrT="[Text]" custT="1"/>
      <dgm:spPr/>
      <dgm:t>
        <a:bodyPr/>
        <a:lstStyle/>
        <a:p>
          <a:r>
            <a:rPr lang="en-US" sz="2800" dirty="0"/>
            <a:t>Fine-tune more layers</a:t>
          </a:r>
        </a:p>
      </dgm:t>
    </dgm:pt>
    <dgm:pt modelId="{2EB09A45-AAC5-4E26-B872-E291164003C6}" type="parTrans" cxnId="{9A779D71-DABC-438B-8B29-F6B213BD9125}">
      <dgm:prSet/>
      <dgm:spPr/>
      <dgm:t>
        <a:bodyPr/>
        <a:lstStyle/>
        <a:p>
          <a:endParaRPr lang="en-US" sz="2400"/>
        </a:p>
      </dgm:t>
    </dgm:pt>
    <dgm:pt modelId="{97E6BDCC-9B34-448C-BF6A-3DDFB3DCE43C}" type="sibTrans" cxnId="{9A779D71-DABC-438B-8B29-F6B213BD9125}">
      <dgm:prSet custT="1"/>
      <dgm:spPr/>
      <dgm:t>
        <a:bodyPr/>
        <a:lstStyle/>
        <a:p>
          <a:endParaRPr lang="en-US" sz="2400"/>
        </a:p>
      </dgm:t>
    </dgm:pt>
    <dgm:pt modelId="{A4B8272F-A42D-4B4E-AA7B-9ABB45563882}">
      <dgm:prSet phldrT="[Text]" custT="1"/>
      <dgm:spPr/>
      <dgm:t>
        <a:bodyPr/>
        <a:lstStyle/>
        <a:p>
          <a:r>
            <a:rPr lang="en-US" sz="2800" dirty="0"/>
            <a:t>Conv layers are slower*</a:t>
          </a:r>
        </a:p>
      </dgm:t>
    </dgm:pt>
    <dgm:pt modelId="{26EE0FEA-65FC-4239-A7EA-34C948C1155C}" type="parTrans" cxnId="{B5E75A8A-DD24-4F6F-A80D-5F9493054B9A}">
      <dgm:prSet/>
      <dgm:spPr/>
      <dgm:t>
        <a:bodyPr/>
        <a:lstStyle/>
        <a:p>
          <a:endParaRPr lang="en-US" sz="2400"/>
        </a:p>
      </dgm:t>
    </dgm:pt>
    <dgm:pt modelId="{6212029F-99A8-49F1-B89A-60C099A43D53}" type="sibTrans" cxnId="{B5E75A8A-DD24-4F6F-A80D-5F9493054B9A}">
      <dgm:prSet/>
      <dgm:spPr/>
      <dgm:t>
        <a:bodyPr/>
        <a:lstStyle/>
        <a:p>
          <a:endParaRPr lang="en-US" sz="2400"/>
        </a:p>
      </dgm:t>
    </dgm:pt>
    <dgm:pt modelId="{02F657F7-3868-4757-A8DB-2856FAC90E4A}" type="pres">
      <dgm:prSet presAssocID="{8B7C8489-28AF-476C-B7F5-45A1AED1447B}" presName="Name0" presStyleCnt="0">
        <dgm:presLayoutVars>
          <dgm:dir/>
          <dgm:resizeHandles val="exact"/>
        </dgm:presLayoutVars>
      </dgm:prSet>
      <dgm:spPr/>
    </dgm:pt>
    <dgm:pt modelId="{A9424764-4333-49CF-9706-F3662880D59F}" type="pres">
      <dgm:prSet presAssocID="{3FB9B6B4-F950-488B-B706-DC80B4DF1C67}" presName="node" presStyleLbl="node1" presStyleIdx="0" presStyleCnt="4">
        <dgm:presLayoutVars>
          <dgm:bulletEnabled val="1"/>
        </dgm:presLayoutVars>
      </dgm:prSet>
      <dgm:spPr/>
    </dgm:pt>
    <dgm:pt modelId="{2D248821-0048-4E4E-A17D-C4DF6284BFE9}" type="pres">
      <dgm:prSet presAssocID="{444039B2-A9E5-4D82-90A6-70A98EDE7254}" presName="sibTrans" presStyleLbl="sibTrans2D1" presStyleIdx="0" presStyleCnt="3"/>
      <dgm:spPr/>
    </dgm:pt>
    <dgm:pt modelId="{F785C595-0D55-4CC4-9F50-25374B50364D}" type="pres">
      <dgm:prSet presAssocID="{444039B2-A9E5-4D82-90A6-70A98EDE7254}" presName="connectorText" presStyleLbl="sibTrans2D1" presStyleIdx="0" presStyleCnt="3"/>
      <dgm:spPr/>
    </dgm:pt>
    <dgm:pt modelId="{53576CA3-B336-43BB-B6FE-E1A466D40A84}" type="pres">
      <dgm:prSet presAssocID="{2D215B94-B3BA-4CD6-8280-24C6004E1580}" presName="node" presStyleLbl="node1" presStyleIdx="1" presStyleCnt="4">
        <dgm:presLayoutVars>
          <dgm:bulletEnabled val="1"/>
        </dgm:presLayoutVars>
      </dgm:prSet>
      <dgm:spPr/>
    </dgm:pt>
    <dgm:pt modelId="{9568B1EF-1FE8-4858-AB9A-206005A095B5}" type="pres">
      <dgm:prSet presAssocID="{662AAA51-760B-472A-9F4D-B3D4CC6403BA}" presName="sibTrans" presStyleLbl="sibTrans2D1" presStyleIdx="1" presStyleCnt="3"/>
      <dgm:spPr/>
    </dgm:pt>
    <dgm:pt modelId="{F36C34EC-C3FD-410C-BCB2-46395FE313F1}" type="pres">
      <dgm:prSet presAssocID="{662AAA51-760B-472A-9F4D-B3D4CC6403BA}" presName="connectorText" presStyleLbl="sibTrans2D1" presStyleIdx="1" presStyleCnt="3"/>
      <dgm:spPr/>
    </dgm:pt>
    <dgm:pt modelId="{FE7B6704-3541-4EEB-804B-CAEFF51D1C9C}" type="pres">
      <dgm:prSet presAssocID="{749867A6-04E8-4845-A47F-A4B989FFB276}" presName="node" presStyleLbl="node1" presStyleIdx="2" presStyleCnt="4">
        <dgm:presLayoutVars>
          <dgm:bulletEnabled val="1"/>
        </dgm:presLayoutVars>
      </dgm:prSet>
      <dgm:spPr/>
    </dgm:pt>
    <dgm:pt modelId="{43E5139C-60A8-4A79-8B20-6DEF0AD88559}" type="pres">
      <dgm:prSet presAssocID="{97E6BDCC-9B34-448C-BF6A-3DDFB3DCE43C}" presName="sibTrans" presStyleLbl="sibTrans2D1" presStyleIdx="2" presStyleCnt="3"/>
      <dgm:spPr/>
    </dgm:pt>
    <dgm:pt modelId="{289AB22F-D391-48BF-9153-23238AC724A5}" type="pres">
      <dgm:prSet presAssocID="{97E6BDCC-9B34-448C-BF6A-3DDFB3DCE43C}" presName="connectorText" presStyleLbl="sibTrans2D1" presStyleIdx="2" presStyleCnt="3"/>
      <dgm:spPr/>
    </dgm:pt>
    <dgm:pt modelId="{5EF40203-5292-4DB1-B9EA-6B859C1DDA13}" type="pres">
      <dgm:prSet presAssocID="{A4B8272F-A42D-4B4E-AA7B-9ABB45563882}" presName="node" presStyleLbl="node1" presStyleIdx="3" presStyleCnt="4">
        <dgm:presLayoutVars>
          <dgm:bulletEnabled val="1"/>
        </dgm:presLayoutVars>
      </dgm:prSet>
      <dgm:spPr/>
    </dgm:pt>
  </dgm:ptLst>
  <dgm:cxnLst>
    <dgm:cxn modelId="{F3F7D2BE-3E2A-48FF-9126-0F176C32E179}" type="presOf" srcId="{444039B2-A9E5-4D82-90A6-70A98EDE7254}" destId="{F785C595-0D55-4CC4-9F50-25374B50364D}" srcOrd="1" destOrd="0" presId="urn:microsoft.com/office/officeart/2005/8/layout/process1"/>
    <dgm:cxn modelId="{9A779D71-DABC-438B-8B29-F6B213BD9125}" srcId="{8B7C8489-28AF-476C-B7F5-45A1AED1447B}" destId="{749867A6-04E8-4845-A47F-A4B989FFB276}" srcOrd="2" destOrd="0" parTransId="{2EB09A45-AAC5-4E26-B872-E291164003C6}" sibTransId="{97E6BDCC-9B34-448C-BF6A-3DDFB3DCE43C}"/>
    <dgm:cxn modelId="{26D9E00B-BC2B-4531-93FA-3C6909EF7130}" type="presOf" srcId="{2D215B94-B3BA-4CD6-8280-24C6004E1580}" destId="{53576CA3-B336-43BB-B6FE-E1A466D40A84}" srcOrd="0" destOrd="0" presId="urn:microsoft.com/office/officeart/2005/8/layout/process1"/>
    <dgm:cxn modelId="{FA4C0BF9-B57A-4C75-953A-948D200A1304}" srcId="{8B7C8489-28AF-476C-B7F5-45A1AED1447B}" destId="{3FB9B6B4-F950-488B-B706-DC80B4DF1C67}" srcOrd="0" destOrd="0" parTransId="{A94547B8-4F7E-46FD-B57C-D775C1B413F0}" sibTransId="{444039B2-A9E5-4D82-90A6-70A98EDE7254}"/>
    <dgm:cxn modelId="{C4AD6041-359E-4B52-BEC2-AED494FD4068}" type="presOf" srcId="{3FB9B6B4-F950-488B-B706-DC80B4DF1C67}" destId="{A9424764-4333-49CF-9706-F3662880D59F}" srcOrd="0" destOrd="0" presId="urn:microsoft.com/office/officeart/2005/8/layout/process1"/>
    <dgm:cxn modelId="{224B6C61-04A6-41F1-8EAA-9BE4323D0A72}" type="presOf" srcId="{97E6BDCC-9B34-448C-BF6A-3DDFB3DCE43C}" destId="{289AB22F-D391-48BF-9153-23238AC724A5}" srcOrd="1" destOrd="0" presId="urn:microsoft.com/office/officeart/2005/8/layout/process1"/>
    <dgm:cxn modelId="{D5A44E62-6489-4A71-9475-256A9E4242FE}" type="presOf" srcId="{A4B8272F-A42D-4B4E-AA7B-9ABB45563882}" destId="{5EF40203-5292-4DB1-B9EA-6B859C1DDA13}" srcOrd="0" destOrd="0" presId="urn:microsoft.com/office/officeart/2005/8/layout/process1"/>
    <dgm:cxn modelId="{87E6B272-C78E-4F96-ADBC-0B0822583F72}" type="presOf" srcId="{444039B2-A9E5-4D82-90A6-70A98EDE7254}" destId="{2D248821-0048-4E4E-A17D-C4DF6284BFE9}" srcOrd="0" destOrd="0" presId="urn:microsoft.com/office/officeart/2005/8/layout/process1"/>
    <dgm:cxn modelId="{8B4BC478-59D9-4F4F-B310-722FD67B4DE7}" type="presOf" srcId="{97E6BDCC-9B34-448C-BF6A-3DDFB3DCE43C}" destId="{43E5139C-60A8-4A79-8B20-6DEF0AD88559}" srcOrd="0" destOrd="0" presId="urn:microsoft.com/office/officeart/2005/8/layout/process1"/>
    <dgm:cxn modelId="{0DF6351F-5E7B-41C4-84B1-84C744AA5845}" srcId="{8B7C8489-28AF-476C-B7F5-45A1AED1447B}" destId="{2D215B94-B3BA-4CD6-8280-24C6004E1580}" srcOrd="1" destOrd="0" parTransId="{C521FBAE-EF91-4B7B-B93F-3E94A4B4789C}" sibTransId="{662AAA51-760B-472A-9F4D-B3D4CC6403BA}"/>
    <dgm:cxn modelId="{B5E75A8A-DD24-4F6F-A80D-5F9493054B9A}" srcId="{8B7C8489-28AF-476C-B7F5-45A1AED1447B}" destId="{A4B8272F-A42D-4B4E-AA7B-9ABB45563882}" srcOrd="3" destOrd="0" parTransId="{26EE0FEA-65FC-4239-A7EA-34C948C1155C}" sibTransId="{6212029F-99A8-49F1-B89A-60C099A43D53}"/>
    <dgm:cxn modelId="{1E509267-6DAC-437C-A936-03E8CA2B1AA2}" type="presOf" srcId="{662AAA51-760B-472A-9F4D-B3D4CC6403BA}" destId="{F36C34EC-C3FD-410C-BCB2-46395FE313F1}" srcOrd="1" destOrd="0" presId="urn:microsoft.com/office/officeart/2005/8/layout/process1"/>
    <dgm:cxn modelId="{F37FD863-35B8-42C4-9D71-88C988C1EB97}" type="presOf" srcId="{8B7C8489-28AF-476C-B7F5-45A1AED1447B}" destId="{02F657F7-3868-4757-A8DB-2856FAC90E4A}" srcOrd="0" destOrd="0" presId="urn:microsoft.com/office/officeart/2005/8/layout/process1"/>
    <dgm:cxn modelId="{3B097342-275C-45EE-AC8A-67E3170B38BF}" type="presOf" srcId="{749867A6-04E8-4845-A47F-A4B989FFB276}" destId="{FE7B6704-3541-4EEB-804B-CAEFF51D1C9C}" srcOrd="0" destOrd="0" presId="urn:microsoft.com/office/officeart/2005/8/layout/process1"/>
    <dgm:cxn modelId="{7901E094-B439-4609-9C8A-0643B7AD2300}" type="presOf" srcId="{662AAA51-760B-472A-9F4D-B3D4CC6403BA}" destId="{9568B1EF-1FE8-4858-AB9A-206005A095B5}" srcOrd="0" destOrd="0" presId="urn:microsoft.com/office/officeart/2005/8/layout/process1"/>
    <dgm:cxn modelId="{A76AC2F3-8C57-42A8-8C50-75D0661E1477}" type="presParOf" srcId="{02F657F7-3868-4757-A8DB-2856FAC90E4A}" destId="{A9424764-4333-49CF-9706-F3662880D59F}" srcOrd="0" destOrd="0" presId="urn:microsoft.com/office/officeart/2005/8/layout/process1"/>
    <dgm:cxn modelId="{1FB6FCC0-2E22-4CBD-8883-E338124E51D6}" type="presParOf" srcId="{02F657F7-3868-4757-A8DB-2856FAC90E4A}" destId="{2D248821-0048-4E4E-A17D-C4DF6284BFE9}" srcOrd="1" destOrd="0" presId="urn:microsoft.com/office/officeart/2005/8/layout/process1"/>
    <dgm:cxn modelId="{13A108E0-F312-4749-AFB9-CE8C78119673}" type="presParOf" srcId="{2D248821-0048-4E4E-A17D-C4DF6284BFE9}" destId="{F785C595-0D55-4CC4-9F50-25374B50364D}" srcOrd="0" destOrd="0" presId="urn:microsoft.com/office/officeart/2005/8/layout/process1"/>
    <dgm:cxn modelId="{C19629AC-D36B-42AD-80CD-CBDC32314109}" type="presParOf" srcId="{02F657F7-3868-4757-A8DB-2856FAC90E4A}" destId="{53576CA3-B336-43BB-B6FE-E1A466D40A84}" srcOrd="2" destOrd="0" presId="urn:microsoft.com/office/officeart/2005/8/layout/process1"/>
    <dgm:cxn modelId="{1B788361-817A-4778-B2D5-CF141F0DC09A}" type="presParOf" srcId="{02F657F7-3868-4757-A8DB-2856FAC90E4A}" destId="{9568B1EF-1FE8-4858-AB9A-206005A095B5}" srcOrd="3" destOrd="0" presId="urn:microsoft.com/office/officeart/2005/8/layout/process1"/>
    <dgm:cxn modelId="{6BE24CFA-8B53-496F-95B4-A8016ADDF9BF}" type="presParOf" srcId="{9568B1EF-1FE8-4858-AB9A-206005A095B5}" destId="{F36C34EC-C3FD-410C-BCB2-46395FE313F1}" srcOrd="0" destOrd="0" presId="urn:microsoft.com/office/officeart/2005/8/layout/process1"/>
    <dgm:cxn modelId="{6B86751F-EC58-43AE-BB1F-1C647481C179}" type="presParOf" srcId="{02F657F7-3868-4757-A8DB-2856FAC90E4A}" destId="{FE7B6704-3541-4EEB-804B-CAEFF51D1C9C}" srcOrd="4" destOrd="0" presId="urn:microsoft.com/office/officeart/2005/8/layout/process1"/>
    <dgm:cxn modelId="{9B7CABF6-4F19-4AF4-89D9-B4054A4F1C6F}" type="presParOf" srcId="{02F657F7-3868-4757-A8DB-2856FAC90E4A}" destId="{43E5139C-60A8-4A79-8B20-6DEF0AD88559}" srcOrd="5" destOrd="0" presId="urn:microsoft.com/office/officeart/2005/8/layout/process1"/>
    <dgm:cxn modelId="{7DBFC425-9D29-446C-80C6-2B5B8726F08D}" type="presParOf" srcId="{43E5139C-60A8-4A79-8B20-6DEF0AD88559}" destId="{289AB22F-D391-48BF-9153-23238AC724A5}" srcOrd="0" destOrd="0" presId="urn:microsoft.com/office/officeart/2005/8/layout/process1"/>
    <dgm:cxn modelId="{41FB348C-DA48-4E79-AEA9-F6D787746BB0}" type="presParOf" srcId="{02F657F7-3868-4757-A8DB-2856FAC90E4A}" destId="{5EF40203-5292-4DB1-B9EA-6B859C1DDA1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D826AB-580C-4A48-819C-A90E082FDA4A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3C4DA0-0C21-40A6-83A6-54978C74B4FA}">
      <dgm:prSet phldrT="[Text]"/>
      <dgm:spPr/>
      <dgm:t>
        <a:bodyPr/>
        <a:lstStyle/>
        <a:p>
          <a:r>
            <a:rPr lang="en-US" dirty="0"/>
            <a:t>CNNs for fixed-size ordered data</a:t>
          </a:r>
        </a:p>
      </dgm:t>
    </dgm:pt>
    <dgm:pt modelId="{9D637EE9-2C15-4DC5-BE53-D956386B2B16}" type="parTrans" cxnId="{E5B55641-8952-4871-9F84-D08138416412}">
      <dgm:prSet/>
      <dgm:spPr/>
      <dgm:t>
        <a:bodyPr/>
        <a:lstStyle/>
        <a:p>
          <a:endParaRPr lang="en-US"/>
        </a:p>
      </dgm:t>
    </dgm:pt>
    <dgm:pt modelId="{57793118-0C34-4E5A-A8E2-08D34A29B162}" type="sibTrans" cxnId="{E5B55641-8952-4871-9F84-D08138416412}">
      <dgm:prSet/>
      <dgm:spPr/>
      <dgm:t>
        <a:bodyPr/>
        <a:lstStyle/>
        <a:p>
          <a:endParaRPr lang="en-US"/>
        </a:p>
      </dgm:t>
    </dgm:pt>
    <dgm:pt modelId="{D03DC34F-1E05-40A7-9000-0A52B93091DB}">
      <dgm:prSet phldrT="[Text]"/>
      <dgm:spPr/>
      <dgm:t>
        <a:bodyPr/>
        <a:lstStyle/>
        <a:p>
          <a:r>
            <a:rPr lang="en-US" dirty="0"/>
            <a:t>RNNs for sequences</a:t>
          </a:r>
        </a:p>
      </dgm:t>
    </dgm:pt>
    <dgm:pt modelId="{59291FFB-C031-4175-951A-1083644690F0}" type="parTrans" cxnId="{45D05B9F-2977-40D6-BF51-884C49E47A6F}">
      <dgm:prSet/>
      <dgm:spPr/>
      <dgm:t>
        <a:bodyPr/>
        <a:lstStyle/>
        <a:p>
          <a:endParaRPr lang="en-US"/>
        </a:p>
      </dgm:t>
    </dgm:pt>
    <dgm:pt modelId="{98B789CE-2822-41C6-AD93-F50DCF868CF0}" type="sibTrans" cxnId="{45D05B9F-2977-40D6-BF51-884C49E47A6F}">
      <dgm:prSet/>
      <dgm:spPr/>
      <dgm:t>
        <a:bodyPr/>
        <a:lstStyle/>
        <a:p>
          <a:endParaRPr lang="en-US"/>
        </a:p>
      </dgm:t>
    </dgm:pt>
    <dgm:pt modelId="{993ADEE2-FEE6-4971-BA80-C8B5EDC22E49}">
      <dgm:prSet phldrT="[Text]"/>
      <dgm:spPr/>
      <dgm:t>
        <a:bodyPr/>
        <a:lstStyle/>
        <a:p>
          <a:r>
            <a:rPr lang="en-US" dirty="0"/>
            <a:t>Softmax for categories</a:t>
          </a:r>
        </a:p>
      </dgm:t>
    </dgm:pt>
    <dgm:pt modelId="{353D5057-8571-41C9-A6D4-5A6F64C46425}" type="parTrans" cxnId="{8AE67278-6E98-4729-AA80-430B354871AC}">
      <dgm:prSet/>
      <dgm:spPr/>
      <dgm:t>
        <a:bodyPr/>
        <a:lstStyle/>
        <a:p>
          <a:endParaRPr lang="en-US"/>
        </a:p>
      </dgm:t>
    </dgm:pt>
    <dgm:pt modelId="{D48895BC-1348-43A7-9771-CAEA6AA94770}" type="sibTrans" cxnId="{8AE67278-6E98-4729-AA80-430B354871AC}">
      <dgm:prSet/>
      <dgm:spPr/>
      <dgm:t>
        <a:bodyPr/>
        <a:lstStyle/>
        <a:p>
          <a:endParaRPr lang="en-US"/>
        </a:p>
      </dgm:t>
    </dgm:pt>
    <dgm:pt modelId="{332175A3-5767-40C0-89D4-BDCE82533BF0}">
      <dgm:prSet phldrT="[Text]"/>
      <dgm:spPr/>
      <dgm:t>
        <a:bodyPr/>
        <a:lstStyle/>
        <a:p>
          <a:r>
            <a:rPr lang="en-US" dirty="0"/>
            <a:t>Relu for inner activations</a:t>
          </a:r>
        </a:p>
      </dgm:t>
    </dgm:pt>
    <dgm:pt modelId="{B7B26191-74DF-442B-AE86-78AFD8DA4F25}" type="parTrans" cxnId="{40CBD15A-901E-456D-90FC-6EF82EF0E446}">
      <dgm:prSet/>
      <dgm:spPr/>
      <dgm:t>
        <a:bodyPr/>
        <a:lstStyle/>
        <a:p>
          <a:endParaRPr lang="en-US"/>
        </a:p>
      </dgm:t>
    </dgm:pt>
    <dgm:pt modelId="{1DB47ED2-F473-4381-8843-68CCE3BA7A2D}" type="sibTrans" cxnId="{40CBD15A-901E-456D-90FC-6EF82EF0E446}">
      <dgm:prSet/>
      <dgm:spPr/>
      <dgm:t>
        <a:bodyPr/>
        <a:lstStyle/>
        <a:p>
          <a:endParaRPr lang="en-US"/>
        </a:p>
      </dgm:t>
    </dgm:pt>
    <dgm:pt modelId="{69235A7E-3A6E-43B7-8E03-4F65EE254E0E}" type="pres">
      <dgm:prSet presAssocID="{CED826AB-580C-4A48-819C-A90E082FDA4A}" presName="diagram" presStyleCnt="0">
        <dgm:presLayoutVars>
          <dgm:dir/>
          <dgm:resizeHandles val="exact"/>
        </dgm:presLayoutVars>
      </dgm:prSet>
      <dgm:spPr/>
    </dgm:pt>
    <dgm:pt modelId="{98639B7C-645A-431F-A9CC-FF822608A33E}" type="pres">
      <dgm:prSet presAssocID="{473C4DA0-0C21-40A6-83A6-54978C74B4FA}" presName="node" presStyleLbl="node1" presStyleIdx="0" presStyleCnt="4">
        <dgm:presLayoutVars>
          <dgm:bulletEnabled val="1"/>
        </dgm:presLayoutVars>
      </dgm:prSet>
      <dgm:spPr/>
    </dgm:pt>
    <dgm:pt modelId="{49C0D9E8-A94A-40FF-9CFD-723B1C062396}" type="pres">
      <dgm:prSet presAssocID="{57793118-0C34-4E5A-A8E2-08D34A29B162}" presName="sibTrans" presStyleCnt="0"/>
      <dgm:spPr/>
    </dgm:pt>
    <dgm:pt modelId="{BCFD2A74-9AE6-4638-B981-500E43DCC10F}" type="pres">
      <dgm:prSet presAssocID="{D03DC34F-1E05-40A7-9000-0A52B93091DB}" presName="node" presStyleLbl="node1" presStyleIdx="1" presStyleCnt="4">
        <dgm:presLayoutVars>
          <dgm:bulletEnabled val="1"/>
        </dgm:presLayoutVars>
      </dgm:prSet>
      <dgm:spPr/>
    </dgm:pt>
    <dgm:pt modelId="{82B53007-0B74-4C5D-A6BF-A9D56C460101}" type="pres">
      <dgm:prSet presAssocID="{98B789CE-2822-41C6-AD93-F50DCF868CF0}" presName="sibTrans" presStyleCnt="0"/>
      <dgm:spPr/>
    </dgm:pt>
    <dgm:pt modelId="{8965E6F5-AD0E-48C5-9C36-ACD24BCECF59}" type="pres">
      <dgm:prSet presAssocID="{993ADEE2-FEE6-4971-BA80-C8B5EDC22E49}" presName="node" presStyleLbl="node1" presStyleIdx="2" presStyleCnt="4">
        <dgm:presLayoutVars>
          <dgm:bulletEnabled val="1"/>
        </dgm:presLayoutVars>
      </dgm:prSet>
      <dgm:spPr/>
    </dgm:pt>
    <dgm:pt modelId="{0F2D6F71-A284-4940-B538-0C6337B6D4CD}" type="pres">
      <dgm:prSet presAssocID="{D48895BC-1348-43A7-9771-CAEA6AA94770}" presName="sibTrans" presStyleCnt="0"/>
      <dgm:spPr/>
    </dgm:pt>
    <dgm:pt modelId="{A168CC54-718E-4DC2-A016-BB996FA4F9FA}" type="pres">
      <dgm:prSet presAssocID="{332175A3-5767-40C0-89D4-BDCE82533BF0}" presName="node" presStyleLbl="node1" presStyleIdx="3" presStyleCnt="4">
        <dgm:presLayoutVars>
          <dgm:bulletEnabled val="1"/>
        </dgm:presLayoutVars>
      </dgm:prSet>
      <dgm:spPr/>
    </dgm:pt>
  </dgm:ptLst>
  <dgm:cxnLst>
    <dgm:cxn modelId="{E8A53C71-8166-4D07-AD18-9F7BAFC78AF8}" type="presOf" srcId="{993ADEE2-FEE6-4971-BA80-C8B5EDC22E49}" destId="{8965E6F5-AD0E-48C5-9C36-ACD24BCECF59}" srcOrd="0" destOrd="0" presId="urn:microsoft.com/office/officeart/2005/8/layout/default"/>
    <dgm:cxn modelId="{67617BFE-C4E0-4018-8379-18285F3CD8B1}" type="presOf" srcId="{D03DC34F-1E05-40A7-9000-0A52B93091DB}" destId="{BCFD2A74-9AE6-4638-B981-500E43DCC10F}" srcOrd="0" destOrd="0" presId="urn:microsoft.com/office/officeart/2005/8/layout/default"/>
    <dgm:cxn modelId="{8AE67278-6E98-4729-AA80-430B354871AC}" srcId="{CED826AB-580C-4A48-819C-A90E082FDA4A}" destId="{993ADEE2-FEE6-4971-BA80-C8B5EDC22E49}" srcOrd="2" destOrd="0" parTransId="{353D5057-8571-41C9-A6D4-5A6F64C46425}" sibTransId="{D48895BC-1348-43A7-9771-CAEA6AA94770}"/>
    <dgm:cxn modelId="{40CBD15A-901E-456D-90FC-6EF82EF0E446}" srcId="{CED826AB-580C-4A48-819C-A90E082FDA4A}" destId="{332175A3-5767-40C0-89D4-BDCE82533BF0}" srcOrd="3" destOrd="0" parTransId="{B7B26191-74DF-442B-AE86-78AFD8DA4F25}" sibTransId="{1DB47ED2-F473-4381-8843-68CCE3BA7A2D}"/>
    <dgm:cxn modelId="{2B175CF2-B1F9-4233-A66E-0DF66EBA76DF}" type="presOf" srcId="{473C4DA0-0C21-40A6-83A6-54978C74B4FA}" destId="{98639B7C-645A-431F-A9CC-FF822608A33E}" srcOrd="0" destOrd="0" presId="urn:microsoft.com/office/officeart/2005/8/layout/default"/>
    <dgm:cxn modelId="{57A6CDD5-2A7C-406D-B44E-A4BA67B4FE3E}" type="presOf" srcId="{CED826AB-580C-4A48-819C-A90E082FDA4A}" destId="{69235A7E-3A6E-43B7-8E03-4F65EE254E0E}" srcOrd="0" destOrd="0" presId="urn:microsoft.com/office/officeart/2005/8/layout/default"/>
    <dgm:cxn modelId="{E5B55641-8952-4871-9F84-D08138416412}" srcId="{CED826AB-580C-4A48-819C-A90E082FDA4A}" destId="{473C4DA0-0C21-40A6-83A6-54978C74B4FA}" srcOrd="0" destOrd="0" parTransId="{9D637EE9-2C15-4DC5-BE53-D956386B2B16}" sibTransId="{57793118-0C34-4E5A-A8E2-08D34A29B162}"/>
    <dgm:cxn modelId="{5EDDB990-76CF-4790-9AE3-EA329A49523B}" type="presOf" srcId="{332175A3-5767-40C0-89D4-BDCE82533BF0}" destId="{A168CC54-718E-4DC2-A016-BB996FA4F9FA}" srcOrd="0" destOrd="0" presId="urn:microsoft.com/office/officeart/2005/8/layout/default"/>
    <dgm:cxn modelId="{45D05B9F-2977-40D6-BF51-884C49E47A6F}" srcId="{CED826AB-580C-4A48-819C-A90E082FDA4A}" destId="{D03DC34F-1E05-40A7-9000-0A52B93091DB}" srcOrd="1" destOrd="0" parTransId="{59291FFB-C031-4175-951A-1083644690F0}" sibTransId="{98B789CE-2822-41C6-AD93-F50DCF868CF0}"/>
    <dgm:cxn modelId="{EFACECFB-D6D7-4503-9A29-7757173D4C68}" type="presParOf" srcId="{69235A7E-3A6E-43B7-8E03-4F65EE254E0E}" destId="{98639B7C-645A-431F-A9CC-FF822608A33E}" srcOrd="0" destOrd="0" presId="urn:microsoft.com/office/officeart/2005/8/layout/default"/>
    <dgm:cxn modelId="{D1E1D72C-0EF9-4BDC-B432-37B462A04FFC}" type="presParOf" srcId="{69235A7E-3A6E-43B7-8E03-4F65EE254E0E}" destId="{49C0D9E8-A94A-40FF-9CFD-723B1C062396}" srcOrd="1" destOrd="0" presId="urn:microsoft.com/office/officeart/2005/8/layout/default"/>
    <dgm:cxn modelId="{96EC95C2-98FF-4EBC-BF1E-A021E52DD63F}" type="presParOf" srcId="{69235A7E-3A6E-43B7-8E03-4F65EE254E0E}" destId="{BCFD2A74-9AE6-4638-B981-500E43DCC10F}" srcOrd="2" destOrd="0" presId="urn:microsoft.com/office/officeart/2005/8/layout/default"/>
    <dgm:cxn modelId="{DB2B147B-3370-4A38-B6E9-ACE85BB76BE3}" type="presParOf" srcId="{69235A7E-3A6E-43B7-8E03-4F65EE254E0E}" destId="{82B53007-0B74-4C5D-A6BF-A9D56C460101}" srcOrd="3" destOrd="0" presId="urn:microsoft.com/office/officeart/2005/8/layout/default"/>
    <dgm:cxn modelId="{A8674FD3-BEA9-44FE-A0FC-AE87FFB05E6F}" type="presParOf" srcId="{69235A7E-3A6E-43B7-8E03-4F65EE254E0E}" destId="{8965E6F5-AD0E-48C5-9C36-ACD24BCECF59}" srcOrd="4" destOrd="0" presId="urn:microsoft.com/office/officeart/2005/8/layout/default"/>
    <dgm:cxn modelId="{5B671DF2-9C3A-4549-AA5C-BAB5BD2848C4}" type="presParOf" srcId="{69235A7E-3A6E-43B7-8E03-4F65EE254E0E}" destId="{0F2D6F71-A284-4940-B538-0C6337B6D4CD}" srcOrd="5" destOrd="0" presId="urn:microsoft.com/office/officeart/2005/8/layout/default"/>
    <dgm:cxn modelId="{633C596C-0EAD-4435-AE64-DCBBD256BEC9}" type="presParOf" srcId="{69235A7E-3A6E-43B7-8E03-4F65EE254E0E}" destId="{A168CC54-718E-4DC2-A016-BB996FA4F9F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E2ED13-66D3-44EC-9437-ACEFB754F534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</dgm:pt>
    <dgm:pt modelId="{DE61529A-B907-4F89-959F-5A173BD45DC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0" i="0" dirty="0"/>
            <a:t>More data</a:t>
          </a:r>
          <a:endParaRPr lang="en-US" sz="2400" dirty="0"/>
        </a:p>
      </dgm:t>
    </dgm:pt>
    <dgm:pt modelId="{6FDFD483-154F-4DDC-970B-C45DADC5DEF6}" type="parTrans" cxnId="{E2776959-0ABE-459D-9DA9-7CEC2A8F41D9}">
      <dgm:prSet/>
      <dgm:spPr/>
      <dgm:t>
        <a:bodyPr/>
        <a:lstStyle/>
        <a:p>
          <a:endParaRPr lang="en-US" sz="3200"/>
        </a:p>
      </dgm:t>
    </dgm:pt>
    <dgm:pt modelId="{862886AC-72B1-4C67-BA44-DFF0053B7037}" type="sibTrans" cxnId="{E2776959-0ABE-459D-9DA9-7CEC2A8F41D9}">
      <dgm:prSet custT="1"/>
      <dgm:spPr/>
      <dgm:t>
        <a:bodyPr/>
        <a:lstStyle/>
        <a:p>
          <a:endParaRPr lang="en-US" sz="3200"/>
        </a:p>
      </dgm:t>
    </dgm:pt>
    <dgm:pt modelId="{D523D5A1-D28A-4221-AEEE-55B9D3D1395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0" i="0" dirty="0"/>
            <a:t>Data augmentation</a:t>
          </a:r>
        </a:p>
      </dgm:t>
    </dgm:pt>
    <dgm:pt modelId="{E3F1CF7A-7284-4FE7-9E7D-4B227078A5FC}" type="parTrans" cxnId="{4D147253-A3C6-4F6A-B598-D2C5569700E2}">
      <dgm:prSet/>
      <dgm:spPr/>
      <dgm:t>
        <a:bodyPr/>
        <a:lstStyle/>
        <a:p>
          <a:endParaRPr lang="en-US" sz="3200"/>
        </a:p>
      </dgm:t>
    </dgm:pt>
    <dgm:pt modelId="{E7F35C6B-1367-4B98-87D0-2AF0D3A0EE22}" type="sibTrans" cxnId="{4D147253-A3C6-4F6A-B598-D2C5569700E2}">
      <dgm:prSet custT="1"/>
      <dgm:spPr/>
      <dgm:t>
        <a:bodyPr/>
        <a:lstStyle/>
        <a:p>
          <a:endParaRPr lang="en-US" sz="3200"/>
        </a:p>
      </dgm:t>
    </dgm:pt>
    <dgm:pt modelId="{9DA024FD-044C-4A81-8089-69092B9B71E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0" i="0" dirty="0"/>
            <a:t>Generalizable architectures</a:t>
          </a:r>
        </a:p>
      </dgm:t>
    </dgm:pt>
    <dgm:pt modelId="{F118DFD4-F9EC-4799-A6DE-482A77299539}" type="parTrans" cxnId="{26C293ED-E365-48C7-887F-8FC4274B61B7}">
      <dgm:prSet/>
      <dgm:spPr/>
      <dgm:t>
        <a:bodyPr/>
        <a:lstStyle/>
        <a:p>
          <a:endParaRPr lang="en-US" sz="3200"/>
        </a:p>
      </dgm:t>
    </dgm:pt>
    <dgm:pt modelId="{3EE37CCD-DFEF-48AB-B9C6-EAD954963E2B}" type="sibTrans" cxnId="{26C293ED-E365-48C7-887F-8FC4274B61B7}">
      <dgm:prSet custT="1"/>
      <dgm:spPr/>
      <dgm:t>
        <a:bodyPr/>
        <a:lstStyle/>
        <a:p>
          <a:endParaRPr lang="en-US" sz="3200"/>
        </a:p>
      </dgm:t>
    </dgm:pt>
    <dgm:pt modelId="{B38DC618-91EB-4F50-A896-2280745146C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0" i="0"/>
            <a:t>Reduce architecture complexity</a:t>
          </a:r>
        </a:p>
      </dgm:t>
    </dgm:pt>
    <dgm:pt modelId="{A85CD5C6-4E91-4BBA-8FFB-48DDA74A6A0A}" type="parTrans" cxnId="{7D188B22-FD12-428F-B0E2-D681EAD06DA3}">
      <dgm:prSet/>
      <dgm:spPr/>
      <dgm:t>
        <a:bodyPr/>
        <a:lstStyle/>
        <a:p>
          <a:endParaRPr lang="en-US" sz="3200"/>
        </a:p>
      </dgm:t>
    </dgm:pt>
    <dgm:pt modelId="{F3FB5C7D-68B7-42B3-9184-EAFCBD0F93E1}" type="sibTrans" cxnId="{7D188B22-FD12-428F-B0E2-D681EAD06DA3}">
      <dgm:prSet/>
      <dgm:spPr/>
      <dgm:t>
        <a:bodyPr/>
        <a:lstStyle/>
        <a:p>
          <a:endParaRPr lang="en-US" sz="3200"/>
        </a:p>
      </dgm:t>
    </dgm:pt>
    <dgm:pt modelId="{E47114D4-E67C-4DEA-8360-C3A5F617D3C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0" i="0" dirty="0"/>
            <a:t>Regularization</a:t>
          </a:r>
        </a:p>
      </dgm:t>
    </dgm:pt>
    <dgm:pt modelId="{931A9DE3-651C-4663-B1A9-4EB18626DCC8}" type="parTrans" cxnId="{FF6E45F9-136E-4A02-B951-745464442C28}">
      <dgm:prSet/>
      <dgm:spPr/>
      <dgm:t>
        <a:bodyPr/>
        <a:lstStyle/>
        <a:p>
          <a:endParaRPr lang="en-US" sz="2400"/>
        </a:p>
      </dgm:t>
    </dgm:pt>
    <dgm:pt modelId="{B4936722-CB08-422C-B08A-CBAAA1FA9F9A}" type="sibTrans" cxnId="{FF6E45F9-136E-4A02-B951-745464442C28}">
      <dgm:prSet custT="1"/>
      <dgm:spPr/>
      <dgm:t>
        <a:bodyPr/>
        <a:lstStyle/>
        <a:p>
          <a:endParaRPr lang="en-US" sz="2800"/>
        </a:p>
      </dgm:t>
    </dgm:pt>
    <dgm:pt modelId="{0FD1B319-59C1-4BF2-BA3B-09BB8BCD0A36}" type="pres">
      <dgm:prSet presAssocID="{8BE2ED13-66D3-44EC-9437-ACEFB754F534}" presName="outerComposite" presStyleCnt="0">
        <dgm:presLayoutVars>
          <dgm:chMax val="5"/>
          <dgm:dir/>
          <dgm:resizeHandles val="exact"/>
        </dgm:presLayoutVars>
      </dgm:prSet>
      <dgm:spPr/>
    </dgm:pt>
    <dgm:pt modelId="{C635C8D7-4FE8-4748-B8F0-D63FB6583E3F}" type="pres">
      <dgm:prSet presAssocID="{8BE2ED13-66D3-44EC-9437-ACEFB754F534}" presName="dummyMaxCanvas" presStyleCnt="0">
        <dgm:presLayoutVars/>
      </dgm:prSet>
      <dgm:spPr/>
    </dgm:pt>
    <dgm:pt modelId="{3338D54B-27AE-4D48-9CE6-4855C27F645C}" type="pres">
      <dgm:prSet presAssocID="{8BE2ED13-66D3-44EC-9437-ACEFB754F534}" presName="FiveNodes_1" presStyleLbl="node1" presStyleIdx="0" presStyleCnt="5">
        <dgm:presLayoutVars>
          <dgm:bulletEnabled val="1"/>
        </dgm:presLayoutVars>
      </dgm:prSet>
      <dgm:spPr/>
    </dgm:pt>
    <dgm:pt modelId="{8A673088-45C8-4642-A533-9EF98B4C38A9}" type="pres">
      <dgm:prSet presAssocID="{8BE2ED13-66D3-44EC-9437-ACEFB754F534}" presName="FiveNodes_2" presStyleLbl="node1" presStyleIdx="1" presStyleCnt="5">
        <dgm:presLayoutVars>
          <dgm:bulletEnabled val="1"/>
        </dgm:presLayoutVars>
      </dgm:prSet>
      <dgm:spPr/>
    </dgm:pt>
    <dgm:pt modelId="{71850E0B-9409-490E-8650-826F13949E1D}" type="pres">
      <dgm:prSet presAssocID="{8BE2ED13-66D3-44EC-9437-ACEFB754F534}" presName="FiveNodes_3" presStyleLbl="node1" presStyleIdx="2" presStyleCnt="5">
        <dgm:presLayoutVars>
          <dgm:bulletEnabled val="1"/>
        </dgm:presLayoutVars>
      </dgm:prSet>
      <dgm:spPr/>
    </dgm:pt>
    <dgm:pt modelId="{861D307C-7F4F-488F-A8A4-D1F7B6ACB07C}" type="pres">
      <dgm:prSet presAssocID="{8BE2ED13-66D3-44EC-9437-ACEFB754F534}" presName="FiveNodes_4" presStyleLbl="node1" presStyleIdx="3" presStyleCnt="5">
        <dgm:presLayoutVars>
          <dgm:bulletEnabled val="1"/>
        </dgm:presLayoutVars>
      </dgm:prSet>
      <dgm:spPr/>
    </dgm:pt>
    <dgm:pt modelId="{AAD04A48-0E9A-485B-BEAC-20430EA7A97B}" type="pres">
      <dgm:prSet presAssocID="{8BE2ED13-66D3-44EC-9437-ACEFB754F534}" presName="FiveNodes_5" presStyleLbl="node1" presStyleIdx="4" presStyleCnt="5">
        <dgm:presLayoutVars>
          <dgm:bulletEnabled val="1"/>
        </dgm:presLayoutVars>
      </dgm:prSet>
      <dgm:spPr/>
    </dgm:pt>
    <dgm:pt modelId="{C655F6A0-3EC7-4561-89A8-3358668A2E44}" type="pres">
      <dgm:prSet presAssocID="{8BE2ED13-66D3-44EC-9437-ACEFB754F534}" presName="FiveConn_1-2" presStyleLbl="fgAccFollowNode1" presStyleIdx="0" presStyleCnt="4">
        <dgm:presLayoutVars>
          <dgm:bulletEnabled val="1"/>
        </dgm:presLayoutVars>
      </dgm:prSet>
      <dgm:spPr/>
    </dgm:pt>
    <dgm:pt modelId="{743773F0-C66F-408A-9246-7381049EBA89}" type="pres">
      <dgm:prSet presAssocID="{8BE2ED13-66D3-44EC-9437-ACEFB754F534}" presName="FiveConn_2-3" presStyleLbl="fgAccFollowNode1" presStyleIdx="1" presStyleCnt="4">
        <dgm:presLayoutVars>
          <dgm:bulletEnabled val="1"/>
        </dgm:presLayoutVars>
      </dgm:prSet>
      <dgm:spPr/>
    </dgm:pt>
    <dgm:pt modelId="{673320D6-8665-4410-9575-6C4571DA78BF}" type="pres">
      <dgm:prSet presAssocID="{8BE2ED13-66D3-44EC-9437-ACEFB754F534}" presName="FiveConn_3-4" presStyleLbl="fgAccFollowNode1" presStyleIdx="2" presStyleCnt="4">
        <dgm:presLayoutVars>
          <dgm:bulletEnabled val="1"/>
        </dgm:presLayoutVars>
      </dgm:prSet>
      <dgm:spPr/>
    </dgm:pt>
    <dgm:pt modelId="{38417632-B8EF-4011-A101-53744E08AF3D}" type="pres">
      <dgm:prSet presAssocID="{8BE2ED13-66D3-44EC-9437-ACEFB754F534}" presName="FiveConn_4-5" presStyleLbl="fgAccFollowNode1" presStyleIdx="3" presStyleCnt="4">
        <dgm:presLayoutVars>
          <dgm:bulletEnabled val="1"/>
        </dgm:presLayoutVars>
      </dgm:prSet>
      <dgm:spPr/>
    </dgm:pt>
    <dgm:pt modelId="{955D4CC3-A0FE-4C7A-809C-536A60B2809C}" type="pres">
      <dgm:prSet presAssocID="{8BE2ED13-66D3-44EC-9437-ACEFB754F534}" presName="FiveNodes_1_text" presStyleLbl="node1" presStyleIdx="4" presStyleCnt="5">
        <dgm:presLayoutVars>
          <dgm:bulletEnabled val="1"/>
        </dgm:presLayoutVars>
      </dgm:prSet>
      <dgm:spPr/>
    </dgm:pt>
    <dgm:pt modelId="{45B4480B-7B47-4D92-A7B2-33913C3BDB91}" type="pres">
      <dgm:prSet presAssocID="{8BE2ED13-66D3-44EC-9437-ACEFB754F534}" presName="FiveNodes_2_text" presStyleLbl="node1" presStyleIdx="4" presStyleCnt="5">
        <dgm:presLayoutVars>
          <dgm:bulletEnabled val="1"/>
        </dgm:presLayoutVars>
      </dgm:prSet>
      <dgm:spPr/>
    </dgm:pt>
    <dgm:pt modelId="{CC17760C-DDE9-4EB5-8E82-98BE99916255}" type="pres">
      <dgm:prSet presAssocID="{8BE2ED13-66D3-44EC-9437-ACEFB754F534}" presName="FiveNodes_3_text" presStyleLbl="node1" presStyleIdx="4" presStyleCnt="5">
        <dgm:presLayoutVars>
          <dgm:bulletEnabled val="1"/>
        </dgm:presLayoutVars>
      </dgm:prSet>
      <dgm:spPr/>
    </dgm:pt>
    <dgm:pt modelId="{A5BF9002-483B-49B2-AEB4-853FD246ACAA}" type="pres">
      <dgm:prSet presAssocID="{8BE2ED13-66D3-44EC-9437-ACEFB754F534}" presName="FiveNodes_4_text" presStyleLbl="node1" presStyleIdx="4" presStyleCnt="5">
        <dgm:presLayoutVars>
          <dgm:bulletEnabled val="1"/>
        </dgm:presLayoutVars>
      </dgm:prSet>
      <dgm:spPr/>
    </dgm:pt>
    <dgm:pt modelId="{C7B9BE0F-1F29-4E9C-BB60-86B384AA2D94}" type="pres">
      <dgm:prSet presAssocID="{8BE2ED13-66D3-44EC-9437-ACEFB754F53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BF306A2-C196-4BD4-BF8C-F4632B3FAA75}" type="presOf" srcId="{D523D5A1-D28A-4221-AEEE-55B9D3D1395A}" destId="{8A673088-45C8-4642-A533-9EF98B4C38A9}" srcOrd="0" destOrd="0" presId="urn:microsoft.com/office/officeart/2005/8/layout/vProcess5"/>
    <dgm:cxn modelId="{C79265E2-4530-4661-912E-71D9EEF41077}" type="presOf" srcId="{9DA024FD-044C-4A81-8089-69092B9B71E7}" destId="{CC17760C-DDE9-4EB5-8E82-98BE99916255}" srcOrd="1" destOrd="0" presId="urn:microsoft.com/office/officeart/2005/8/layout/vProcess5"/>
    <dgm:cxn modelId="{43D9F1D0-0491-4A61-AC47-9398B04110D4}" type="presOf" srcId="{3EE37CCD-DFEF-48AB-B9C6-EAD954963E2B}" destId="{673320D6-8665-4410-9575-6C4571DA78BF}" srcOrd="0" destOrd="0" presId="urn:microsoft.com/office/officeart/2005/8/layout/vProcess5"/>
    <dgm:cxn modelId="{6FEE21C7-8F14-4B5A-A13B-C2A264BFCBD3}" type="presOf" srcId="{DE61529A-B907-4F89-959F-5A173BD45DC7}" destId="{955D4CC3-A0FE-4C7A-809C-536A60B2809C}" srcOrd="1" destOrd="0" presId="urn:microsoft.com/office/officeart/2005/8/layout/vProcess5"/>
    <dgm:cxn modelId="{E2776959-0ABE-459D-9DA9-7CEC2A8F41D9}" srcId="{8BE2ED13-66D3-44EC-9437-ACEFB754F534}" destId="{DE61529A-B907-4F89-959F-5A173BD45DC7}" srcOrd="0" destOrd="0" parTransId="{6FDFD483-154F-4DDC-970B-C45DADC5DEF6}" sibTransId="{862886AC-72B1-4C67-BA44-DFF0053B7037}"/>
    <dgm:cxn modelId="{4534E3B7-0293-4500-9081-8B3EDE8080BB}" type="presOf" srcId="{862886AC-72B1-4C67-BA44-DFF0053B7037}" destId="{C655F6A0-3EC7-4561-89A8-3358668A2E44}" srcOrd="0" destOrd="0" presId="urn:microsoft.com/office/officeart/2005/8/layout/vProcess5"/>
    <dgm:cxn modelId="{26C293ED-E365-48C7-887F-8FC4274B61B7}" srcId="{8BE2ED13-66D3-44EC-9437-ACEFB754F534}" destId="{9DA024FD-044C-4A81-8089-69092B9B71E7}" srcOrd="2" destOrd="0" parTransId="{F118DFD4-F9EC-4799-A6DE-482A77299539}" sibTransId="{3EE37CCD-DFEF-48AB-B9C6-EAD954963E2B}"/>
    <dgm:cxn modelId="{7D188B22-FD12-428F-B0E2-D681EAD06DA3}" srcId="{8BE2ED13-66D3-44EC-9437-ACEFB754F534}" destId="{B38DC618-91EB-4F50-A896-2280745146C6}" srcOrd="4" destOrd="0" parTransId="{A85CD5C6-4E91-4BBA-8FFB-48DDA74A6A0A}" sibTransId="{F3FB5C7D-68B7-42B3-9184-EAFCBD0F93E1}"/>
    <dgm:cxn modelId="{E26B39A7-DC1F-44DF-BF96-2FC41046EB1E}" type="presOf" srcId="{DE61529A-B907-4F89-959F-5A173BD45DC7}" destId="{3338D54B-27AE-4D48-9CE6-4855C27F645C}" srcOrd="0" destOrd="0" presId="urn:microsoft.com/office/officeart/2005/8/layout/vProcess5"/>
    <dgm:cxn modelId="{3493C5EE-090B-454B-B5D5-F588D2D1E3C5}" type="presOf" srcId="{B4936722-CB08-422C-B08A-CBAAA1FA9F9A}" destId="{38417632-B8EF-4011-A101-53744E08AF3D}" srcOrd="0" destOrd="0" presId="urn:microsoft.com/office/officeart/2005/8/layout/vProcess5"/>
    <dgm:cxn modelId="{C38497F2-A639-44F4-A48C-0A5036CBF86A}" type="presOf" srcId="{8BE2ED13-66D3-44EC-9437-ACEFB754F534}" destId="{0FD1B319-59C1-4BF2-BA3B-09BB8BCD0A36}" srcOrd="0" destOrd="0" presId="urn:microsoft.com/office/officeart/2005/8/layout/vProcess5"/>
    <dgm:cxn modelId="{5D8A39BE-2F05-45C7-8E38-BF4142E8673C}" type="presOf" srcId="{D523D5A1-D28A-4221-AEEE-55B9D3D1395A}" destId="{45B4480B-7B47-4D92-A7B2-33913C3BDB91}" srcOrd="1" destOrd="0" presId="urn:microsoft.com/office/officeart/2005/8/layout/vProcess5"/>
    <dgm:cxn modelId="{FF6E45F9-136E-4A02-B951-745464442C28}" srcId="{8BE2ED13-66D3-44EC-9437-ACEFB754F534}" destId="{E47114D4-E67C-4DEA-8360-C3A5F617D3C4}" srcOrd="3" destOrd="0" parTransId="{931A9DE3-651C-4663-B1A9-4EB18626DCC8}" sibTransId="{B4936722-CB08-422C-B08A-CBAAA1FA9F9A}"/>
    <dgm:cxn modelId="{4D147253-A3C6-4F6A-B598-D2C5569700E2}" srcId="{8BE2ED13-66D3-44EC-9437-ACEFB754F534}" destId="{D523D5A1-D28A-4221-AEEE-55B9D3D1395A}" srcOrd="1" destOrd="0" parTransId="{E3F1CF7A-7284-4FE7-9E7D-4B227078A5FC}" sibTransId="{E7F35C6B-1367-4B98-87D0-2AF0D3A0EE22}"/>
    <dgm:cxn modelId="{AD5885B4-B664-4FD5-A361-153B15F7B1B6}" type="presOf" srcId="{B38DC618-91EB-4F50-A896-2280745146C6}" destId="{C7B9BE0F-1F29-4E9C-BB60-86B384AA2D94}" srcOrd="1" destOrd="0" presId="urn:microsoft.com/office/officeart/2005/8/layout/vProcess5"/>
    <dgm:cxn modelId="{8A4617CD-68DE-453B-A2FE-D60A27D6CB1D}" type="presOf" srcId="{9DA024FD-044C-4A81-8089-69092B9B71E7}" destId="{71850E0B-9409-490E-8650-826F13949E1D}" srcOrd="0" destOrd="0" presId="urn:microsoft.com/office/officeart/2005/8/layout/vProcess5"/>
    <dgm:cxn modelId="{6C72D8FD-7664-4EF1-A571-6FBEFB6DA254}" type="presOf" srcId="{B38DC618-91EB-4F50-A896-2280745146C6}" destId="{AAD04A48-0E9A-485B-BEAC-20430EA7A97B}" srcOrd="0" destOrd="0" presId="urn:microsoft.com/office/officeart/2005/8/layout/vProcess5"/>
    <dgm:cxn modelId="{5B1CFF35-C39D-4B90-9E2B-EC7D41E741FE}" type="presOf" srcId="{E47114D4-E67C-4DEA-8360-C3A5F617D3C4}" destId="{861D307C-7F4F-488F-A8A4-D1F7B6ACB07C}" srcOrd="0" destOrd="0" presId="urn:microsoft.com/office/officeart/2005/8/layout/vProcess5"/>
    <dgm:cxn modelId="{10369875-ABCF-4D83-9102-D85866D2D5E1}" type="presOf" srcId="{E47114D4-E67C-4DEA-8360-C3A5F617D3C4}" destId="{A5BF9002-483B-49B2-AEB4-853FD246ACAA}" srcOrd="1" destOrd="0" presId="urn:microsoft.com/office/officeart/2005/8/layout/vProcess5"/>
    <dgm:cxn modelId="{9565A323-CF2B-4FFE-B4F1-A8DC56D293F9}" type="presOf" srcId="{E7F35C6B-1367-4B98-87D0-2AF0D3A0EE22}" destId="{743773F0-C66F-408A-9246-7381049EBA89}" srcOrd="0" destOrd="0" presId="urn:microsoft.com/office/officeart/2005/8/layout/vProcess5"/>
    <dgm:cxn modelId="{056BC217-E447-4B3B-AD43-F5F8BCD92217}" type="presParOf" srcId="{0FD1B319-59C1-4BF2-BA3B-09BB8BCD0A36}" destId="{C635C8D7-4FE8-4748-B8F0-D63FB6583E3F}" srcOrd="0" destOrd="0" presId="urn:microsoft.com/office/officeart/2005/8/layout/vProcess5"/>
    <dgm:cxn modelId="{A7FE9F32-BD2A-4BC0-9E76-2E2E1FC54361}" type="presParOf" srcId="{0FD1B319-59C1-4BF2-BA3B-09BB8BCD0A36}" destId="{3338D54B-27AE-4D48-9CE6-4855C27F645C}" srcOrd="1" destOrd="0" presId="urn:microsoft.com/office/officeart/2005/8/layout/vProcess5"/>
    <dgm:cxn modelId="{44E85C05-6E45-42B0-A0EF-195C833F4CDC}" type="presParOf" srcId="{0FD1B319-59C1-4BF2-BA3B-09BB8BCD0A36}" destId="{8A673088-45C8-4642-A533-9EF98B4C38A9}" srcOrd="2" destOrd="0" presId="urn:microsoft.com/office/officeart/2005/8/layout/vProcess5"/>
    <dgm:cxn modelId="{AE2E0A9E-2238-4FE2-9B22-1BDB8FC3C759}" type="presParOf" srcId="{0FD1B319-59C1-4BF2-BA3B-09BB8BCD0A36}" destId="{71850E0B-9409-490E-8650-826F13949E1D}" srcOrd="3" destOrd="0" presId="urn:microsoft.com/office/officeart/2005/8/layout/vProcess5"/>
    <dgm:cxn modelId="{185C7609-A1C2-4F84-844A-CC134B1C21B4}" type="presParOf" srcId="{0FD1B319-59C1-4BF2-BA3B-09BB8BCD0A36}" destId="{861D307C-7F4F-488F-A8A4-D1F7B6ACB07C}" srcOrd="4" destOrd="0" presId="urn:microsoft.com/office/officeart/2005/8/layout/vProcess5"/>
    <dgm:cxn modelId="{E69A580E-128F-4F03-869F-A9D240137C42}" type="presParOf" srcId="{0FD1B319-59C1-4BF2-BA3B-09BB8BCD0A36}" destId="{AAD04A48-0E9A-485B-BEAC-20430EA7A97B}" srcOrd="5" destOrd="0" presId="urn:microsoft.com/office/officeart/2005/8/layout/vProcess5"/>
    <dgm:cxn modelId="{086736D2-D023-4899-AB6C-46D2E97C03A2}" type="presParOf" srcId="{0FD1B319-59C1-4BF2-BA3B-09BB8BCD0A36}" destId="{C655F6A0-3EC7-4561-89A8-3358668A2E44}" srcOrd="6" destOrd="0" presId="urn:microsoft.com/office/officeart/2005/8/layout/vProcess5"/>
    <dgm:cxn modelId="{3B8EF539-C99A-424A-B6AB-590EE5C4917F}" type="presParOf" srcId="{0FD1B319-59C1-4BF2-BA3B-09BB8BCD0A36}" destId="{743773F0-C66F-408A-9246-7381049EBA89}" srcOrd="7" destOrd="0" presId="urn:microsoft.com/office/officeart/2005/8/layout/vProcess5"/>
    <dgm:cxn modelId="{8E81C5FD-16E0-40AC-80F2-5E8F4B595407}" type="presParOf" srcId="{0FD1B319-59C1-4BF2-BA3B-09BB8BCD0A36}" destId="{673320D6-8665-4410-9575-6C4571DA78BF}" srcOrd="8" destOrd="0" presId="urn:microsoft.com/office/officeart/2005/8/layout/vProcess5"/>
    <dgm:cxn modelId="{D560A8CC-E23B-4934-B820-80EBBFE2344A}" type="presParOf" srcId="{0FD1B319-59C1-4BF2-BA3B-09BB8BCD0A36}" destId="{38417632-B8EF-4011-A101-53744E08AF3D}" srcOrd="9" destOrd="0" presId="urn:microsoft.com/office/officeart/2005/8/layout/vProcess5"/>
    <dgm:cxn modelId="{20ABA42C-FD1B-40DA-A6E2-F3CA987EB385}" type="presParOf" srcId="{0FD1B319-59C1-4BF2-BA3B-09BB8BCD0A36}" destId="{955D4CC3-A0FE-4C7A-809C-536A60B2809C}" srcOrd="10" destOrd="0" presId="urn:microsoft.com/office/officeart/2005/8/layout/vProcess5"/>
    <dgm:cxn modelId="{F359703D-7097-493F-9ADF-48895CB7977F}" type="presParOf" srcId="{0FD1B319-59C1-4BF2-BA3B-09BB8BCD0A36}" destId="{45B4480B-7B47-4D92-A7B2-33913C3BDB91}" srcOrd="11" destOrd="0" presId="urn:microsoft.com/office/officeart/2005/8/layout/vProcess5"/>
    <dgm:cxn modelId="{D19E5B90-1887-468C-A963-C72E99701EE8}" type="presParOf" srcId="{0FD1B319-59C1-4BF2-BA3B-09BB8BCD0A36}" destId="{CC17760C-DDE9-4EB5-8E82-98BE99916255}" srcOrd="12" destOrd="0" presId="urn:microsoft.com/office/officeart/2005/8/layout/vProcess5"/>
    <dgm:cxn modelId="{1839560F-689A-42B6-9491-650A302C9D42}" type="presParOf" srcId="{0FD1B319-59C1-4BF2-BA3B-09BB8BCD0A36}" destId="{A5BF9002-483B-49B2-AEB4-853FD246ACAA}" srcOrd="13" destOrd="0" presId="urn:microsoft.com/office/officeart/2005/8/layout/vProcess5"/>
    <dgm:cxn modelId="{6FA76374-A566-482E-AE4B-8C106CE4B3C3}" type="presParOf" srcId="{0FD1B319-59C1-4BF2-BA3B-09BB8BCD0A36}" destId="{C7B9BE0F-1F29-4E9C-BB60-86B384AA2D9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12635D-875C-42CF-9511-21D912050CBD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9A0796-3451-4764-99E0-36E2F3F8C77E}">
      <dgm:prSet custT="1"/>
      <dgm:spPr/>
      <dgm:t>
        <a:bodyPr/>
        <a:lstStyle/>
        <a:p>
          <a:r>
            <a:rPr lang="en-US" sz="3200"/>
            <a:t>Existing tutorials</a:t>
          </a:r>
        </a:p>
      </dgm:t>
    </dgm:pt>
    <dgm:pt modelId="{0BEE7674-6A5E-4C67-95DC-C335A26D925A}" type="parTrans" cxnId="{460A271A-AA11-4447-9805-7B0C5CCE927E}">
      <dgm:prSet/>
      <dgm:spPr/>
      <dgm:t>
        <a:bodyPr/>
        <a:lstStyle/>
        <a:p>
          <a:endParaRPr lang="en-US" sz="1200"/>
        </a:p>
      </dgm:t>
    </dgm:pt>
    <dgm:pt modelId="{5A1FA533-00A2-4CBE-801B-11F02031F87D}" type="sibTrans" cxnId="{460A271A-AA11-4447-9805-7B0C5CCE927E}">
      <dgm:prSet/>
      <dgm:spPr/>
      <dgm:t>
        <a:bodyPr/>
        <a:lstStyle/>
        <a:p>
          <a:endParaRPr lang="en-US" sz="1200"/>
        </a:p>
      </dgm:t>
    </dgm:pt>
    <dgm:pt modelId="{2ED1AC7C-C84C-4E7A-A7F4-A8FCD8987FDA}">
      <dgm:prSet custT="1"/>
      <dgm:spPr/>
      <dgm:t>
        <a:bodyPr/>
        <a:lstStyle/>
        <a:p>
          <a:r>
            <a:rPr lang="en-US" sz="3200" dirty="0"/>
            <a:t>Existing code</a:t>
          </a:r>
        </a:p>
      </dgm:t>
    </dgm:pt>
    <dgm:pt modelId="{1EC06356-08B5-4FBC-95F5-1CEEB2B0E119}" type="parTrans" cxnId="{15273D5C-3760-4BB3-8F4B-3F73F66669B7}">
      <dgm:prSet/>
      <dgm:spPr/>
      <dgm:t>
        <a:bodyPr/>
        <a:lstStyle/>
        <a:p>
          <a:endParaRPr lang="en-US" sz="1200"/>
        </a:p>
      </dgm:t>
    </dgm:pt>
    <dgm:pt modelId="{CB9D5C1F-0AB8-4428-87C3-B08F9077A47F}" type="sibTrans" cxnId="{15273D5C-3760-4BB3-8F4B-3F73F66669B7}">
      <dgm:prSet/>
      <dgm:spPr/>
      <dgm:t>
        <a:bodyPr/>
        <a:lstStyle/>
        <a:p>
          <a:endParaRPr lang="en-US" sz="1200"/>
        </a:p>
      </dgm:t>
    </dgm:pt>
    <dgm:pt modelId="{5D64D506-A3A1-45E4-9C0A-8AEF6A5A5F17}">
      <dgm:prSet custT="1"/>
      <dgm:spPr/>
      <dgm:t>
        <a:bodyPr/>
        <a:lstStyle/>
        <a:p>
          <a:r>
            <a:rPr lang="en-US" sz="3200" dirty="0"/>
            <a:t>Largely compatible</a:t>
          </a:r>
        </a:p>
      </dgm:t>
    </dgm:pt>
    <dgm:pt modelId="{F9AB8A6F-C2FE-40D6-B666-B6A6F416379E}" type="parTrans" cxnId="{CBE6256E-3854-41B0-B189-FE099F4160C6}">
      <dgm:prSet/>
      <dgm:spPr/>
      <dgm:t>
        <a:bodyPr/>
        <a:lstStyle/>
        <a:p>
          <a:endParaRPr lang="en-US" sz="1200"/>
        </a:p>
      </dgm:t>
    </dgm:pt>
    <dgm:pt modelId="{E03EB65E-B58B-48B0-9FCA-E2AA49D676D9}" type="sibTrans" cxnId="{CBE6256E-3854-41B0-B189-FE099F4160C6}">
      <dgm:prSet/>
      <dgm:spPr/>
      <dgm:t>
        <a:bodyPr/>
        <a:lstStyle/>
        <a:p>
          <a:endParaRPr lang="en-US" sz="1200"/>
        </a:p>
      </dgm:t>
    </dgm:pt>
    <dgm:pt modelId="{1AC3D5B0-132F-4314-93D9-B6808B1B01BD}" type="pres">
      <dgm:prSet presAssocID="{6112635D-875C-42CF-9511-21D912050CBD}" presName="linear" presStyleCnt="0">
        <dgm:presLayoutVars>
          <dgm:animLvl val="lvl"/>
          <dgm:resizeHandles val="exact"/>
        </dgm:presLayoutVars>
      </dgm:prSet>
      <dgm:spPr/>
    </dgm:pt>
    <dgm:pt modelId="{1C3C9400-F293-4481-8822-8B7ECFABE6C7}" type="pres">
      <dgm:prSet presAssocID="{119A0796-3451-4764-99E0-36E2F3F8C7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8CF139-4768-4923-B90B-BD1E5F70F1B9}" type="pres">
      <dgm:prSet presAssocID="{5A1FA533-00A2-4CBE-801B-11F02031F87D}" presName="spacer" presStyleCnt="0"/>
      <dgm:spPr/>
    </dgm:pt>
    <dgm:pt modelId="{001F45B8-23E6-4347-85CC-4A706511686C}" type="pres">
      <dgm:prSet presAssocID="{2ED1AC7C-C84C-4E7A-A7F4-A8FCD8987FD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5296FA-7E5E-416B-BE0E-4228284290E0}" type="pres">
      <dgm:prSet presAssocID="{CB9D5C1F-0AB8-4428-87C3-B08F9077A47F}" presName="spacer" presStyleCnt="0"/>
      <dgm:spPr/>
    </dgm:pt>
    <dgm:pt modelId="{1C84F25E-7A08-4DDA-81ED-7B1B238A2F50}" type="pres">
      <dgm:prSet presAssocID="{5D64D506-A3A1-45E4-9C0A-8AEF6A5A5F1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60A271A-AA11-4447-9805-7B0C5CCE927E}" srcId="{6112635D-875C-42CF-9511-21D912050CBD}" destId="{119A0796-3451-4764-99E0-36E2F3F8C77E}" srcOrd="0" destOrd="0" parTransId="{0BEE7674-6A5E-4C67-95DC-C335A26D925A}" sibTransId="{5A1FA533-00A2-4CBE-801B-11F02031F87D}"/>
    <dgm:cxn modelId="{ADA6C5E5-CB21-4843-AEAF-592A0D3340BD}" type="presOf" srcId="{119A0796-3451-4764-99E0-36E2F3F8C77E}" destId="{1C3C9400-F293-4481-8822-8B7ECFABE6C7}" srcOrd="0" destOrd="0" presId="urn:microsoft.com/office/officeart/2005/8/layout/vList2"/>
    <dgm:cxn modelId="{AA270379-24C2-4F6E-9D05-F0E204218C65}" type="presOf" srcId="{2ED1AC7C-C84C-4E7A-A7F4-A8FCD8987FDA}" destId="{001F45B8-23E6-4347-85CC-4A706511686C}" srcOrd="0" destOrd="0" presId="urn:microsoft.com/office/officeart/2005/8/layout/vList2"/>
    <dgm:cxn modelId="{BD988231-25CE-4D6A-8D89-7C8328136256}" type="presOf" srcId="{6112635D-875C-42CF-9511-21D912050CBD}" destId="{1AC3D5B0-132F-4314-93D9-B6808B1B01BD}" srcOrd="0" destOrd="0" presId="urn:microsoft.com/office/officeart/2005/8/layout/vList2"/>
    <dgm:cxn modelId="{CBE6256E-3854-41B0-B189-FE099F4160C6}" srcId="{6112635D-875C-42CF-9511-21D912050CBD}" destId="{5D64D506-A3A1-45E4-9C0A-8AEF6A5A5F17}" srcOrd="2" destOrd="0" parTransId="{F9AB8A6F-C2FE-40D6-B666-B6A6F416379E}" sibTransId="{E03EB65E-B58B-48B0-9FCA-E2AA49D676D9}"/>
    <dgm:cxn modelId="{15273D5C-3760-4BB3-8F4B-3F73F66669B7}" srcId="{6112635D-875C-42CF-9511-21D912050CBD}" destId="{2ED1AC7C-C84C-4E7A-A7F4-A8FCD8987FDA}" srcOrd="1" destOrd="0" parTransId="{1EC06356-08B5-4FBC-95F5-1CEEB2B0E119}" sibTransId="{CB9D5C1F-0AB8-4428-87C3-B08F9077A47F}"/>
    <dgm:cxn modelId="{92401A65-B98F-48C1-86AA-883B867A09B4}" type="presOf" srcId="{5D64D506-A3A1-45E4-9C0A-8AEF6A5A5F17}" destId="{1C84F25E-7A08-4DDA-81ED-7B1B238A2F50}" srcOrd="0" destOrd="0" presId="urn:microsoft.com/office/officeart/2005/8/layout/vList2"/>
    <dgm:cxn modelId="{C057BBCB-2C45-40B0-8541-B1236FB8F01F}" type="presParOf" srcId="{1AC3D5B0-132F-4314-93D9-B6808B1B01BD}" destId="{1C3C9400-F293-4481-8822-8B7ECFABE6C7}" srcOrd="0" destOrd="0" presId="urn:microsoft.com/office/officeart/2005/8/layout/vList2"/>
    <dgm:cxn modelId="{375D3E80-5801-4529-B6AA-C4F90D0D5DA3}" type="presParOf" srcId="{1AC3D5B0-132F-4314-93D9-B6808B1B01BD}" destId="{868CF139-4768-4923-B90B-BD1E5F70F1B9}" srcOrd="1" destOrd="0" presId="urn:microsoft.com/office/officeart/2005/8/layout/vList2"/>
    <dgm:cxn modelId="{FD5DFF2F-1262-4AC6-ACE0-06002305B365}" type="presParOf" srcId="{1AC3D5B0-132F-4314-93D9-B6808B1B01BD}" destId="{001F45B8-23E6-4347-85CC-4A706511686C}" srcOrd="2" destOrd="0" presId="urn:microsoft.com/office/officeart/2005/8/layout/vList2"/>
    <dgm:cxn modelId="{0F1B0F3F-8E50-4D98-96C5-57D4BB184530}" type="presParOf" srcId="{1AC3D5B0-132F-4314-93D9-B6808B1B01BD}" destId="{5E5296FA-7E5E-416B-BE0E-4228284290E0}" srcOrd="3" destOrd="0" presId="urn:microsoft.com/office/officeart/2005/8/layout/vList2"/>
    <dgm:cxn modelId="{67A92499-3C16-4F47-9BC2-2B2529AC2C4B}" type="presParOf" srcId="{1AC3D5B0-132F-4314-93D9-B6808B1B01BD}" destId="{1C84F25E-7A08-4DDA-81ED-7B1B238A2F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04573F-EDC7-4F22-97FF-9429296DC98E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1CCE5D-B919-46E9-A493-C7502D4711BD}">
      <dgm:prSet phldrT="[Text]"/>
      <dgm:spPr/>
      <dgm:t>
        <a:bodyPr/>
        <a:lstStyle/>
        <a:p>
          <a:r>
            <a:rPr lang="en-US" dirty="0" err="1"/>
            <a:t>iPython</a:t>
          </a:r>
          <a:r>
            <a:rPr lang="en-US" dirty="0"/>
            <a:t> compatibility</a:t>
          </a:r>
        </a:p>
      </dgm:t>
    </dgm:pt>
    <dgm:pt modelId="{A0706AA8-7D73-45DE-BE55-0BCE82C33BE9}" type="parTrans" cxnId="{DCE21933-3C76-456A-9C31-15198E789D52}">
      <dgm:prSet/>
      <dgm:spPr/>
      <dgm:t>
        <a:bodyPr/>
        <a:lstStyle/>
        <a:p>
          <a:endParaRPr lang="en-US"/>
        </a:p>
      </dgm:t>
    </dgm:pt>
    <dgm:pt modelId="{EAB4306E-BBAE-432E-95ED-B620A823018F}" type="sibTrans" cxnId="{DCE21933-3C76-456A-9C31-15198E789D52}">
      <dgm:prSet/>
      <dgm:spPr/>
      <dgm:t>
        <a:bodyPr/>
        <a:lstStyle/>
        <a:p>
          <a:endParaRPr lang="en-US"/>
        </a:p>
      </dgm:t>
    </dgm:pt>
    <dgm:pt modelId="{AFA6037B-2EE4-4897-B3DC-4F6CA134031E}">
      <dgm:prSet phldrT="[Text]"/>
      <dgm:spPr/>
      <dgm:t>
        <a:bodyPr/>
        <a:lstStyle/>
        <a:p>
          <a:r>
            <a:rPr lang="en-US" dirty="0"/>
            <a:t>Py2 2020 EOL</a:t>
          </a:r>
        </a:p>
      </dgm:t>
    </dgm:pt>
    <dgm:pt modelId="{1ADD51F9-D660-41E1-BD27-941264CCB668}" type="parTrans" cxnId="{BA348716-E314-462A-8372-8E37797DABCB}">
      <dgm:prSet/>
      <dgm:spPr/>
      <dgm:t>
        <a:bodyPr/>
        <a:lstStyle/>
        <a:p>
          <a:endParaRPr lang="en-US"/>
        </a:p>
      </dgm:t>
    </dgm:pt>
    <dgm:pt modelId="{362C6E64-DA9D-4D2D-81FC-FE4FFE65EE3C}" type="sibTrans" cxnId="{BA348716-E314-462A-8372-8E37797DABCB}">
      <dgm:prSet/>
      <dgm:spPr/>
      <dgm:t>
        <a:bodyPr/>
        <a:lstStyle/>
        <a:p>
          <a:endParaRPr lang="en-US"/>
        </a:p>
      </dgm:t>
    </dgm:pt>
    <dgm:pt modelId="{5CD18D5E-A01D-4434-A340-D969788DA886}">
      <dgm:prSet phldrT="[Text]"/>
      <dgm:spPr/>
      <dgm:t>
        <a:bodyPr/>
        <a:lstStyle/>
        <a:p>
          <a:r>
            <a:rPr lang="en-US" dirty="0"/>
            <a:t>Concurrency</a:t>
          </a:r>
        </a:p>
      </dgm:t>
    </dgm:pt>
    <dgm:pt modelId="{FD12D69B-F39F-444A-AC2F-2B667DA453D2}" type="parTrans" cxnId="{1E1C1ECC-3041-401F-9C3D-FC953835F04E}">
      <dgm:prSet/>
      <dgm:spPr/>
      <dgm:t>
        <a:bodyPr/>
        <a:lstStyle/>
        <a:p>
          <a:endParaRPr lang="en-US"/>
        </a:p>
      </dgm:t>
    </dgm:pt>
    <dgm:pt modelId="{36A17859-7304-4743-B2AD-56AB3B3F792A}" type="sibTrans" cxnId="{1E1C1ECC-3041-401F-9C3D-FC953835F04E}">
      <dgm:prSet/>
      <dgm:spPr/>
      <dgm:t>
        <a:bodyPr/>
        <a:lstStyle/>
        <a:p>
          <a:endParaRPr lang="en-US"/>
        </a:p>
      </dgm:t>
    </dgm:pt>
    <dgm:pt modelId="{F1AFACEB-B767-4E02-B5AB-69A2816E5A96}">
      <dgm:prSet phldrT="[Text]"/>
      <dgm:spPr/>
      <dgm:t>
        <a:bodyPr/>
        <a:lstStyle/>
        <a:p>
          <a:r>
            <a:rPr lang="en-US" dirty="0"/>
            <a:t>String formatting</a:t>
          </a:r>
        </a:p>
      </dgm:t>
    </dgm:pt>
    <dgm:pt modelId="{2C5D4E5F-2154-440D-A376-8A0B9EDFE294}" type="parTrans" cxnId="{BBD2CCE1-F214-46F3-B812-484BC2E97D7E}">
      <dgm:prSet/>
      <dgm:spPr/>
      <dgm:t>
        <a:bodyPr/>
        <a:lstStyle/>
        <a:p>
          <a:endParaRPr lang="en-US"/>
        </a:p>
      </dgm:t>
    </dgm:pt>
    <dgm:pt modelId="{6F2B5652-AB59-4AD6-B6B8-1BB9ED46638B}" type="sibTrans" cxnId="{BBD2CCE1-F214-46F3-B812-484BC2E97D7E}">
      <dgm:prSet/>
      <dgm:spPr/>
      <dgm:t>
        <a:bodyPr/>
        <a:lstStyle/>
        <a:p>
          <a:endParaRPr lang="en-US"/>
        </a:p>
      </dgm:t>
    </dgm:pt>
    <dgm:pt modelId="{30389F47-A898-48F4-AA15-E47FFCBD308E}" type="pres">
      <dgm:prSet presAssocID="{1204573F-EDC7-4F22-97FF-9429296DC98E}" presName="linear" presStyleCnt="0">
        <dgm:presLayoutVars>
          <dgm:animLvl val="lvl"/>
          <dgm:resizeHandles val="exact"/>
        </dgm:presLayoutVars>
      </dgm:prSet>
      <dgm:spPr/>
    </dgm:pt>
    <dgm:pt modelId="{844ABA13-0242-453D-8D79-36833AD37A5B}" type="pres">
      <dgm:prSet presAssocID="{861CCE5D-B919-46E9-A493-C7502D4711B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0449FF0-A6D8-4487-8F4A-71ED7CBFE8C4}" type="pres">
      <dgm:prSet presAssocID="{EAB4306E-BBAE-432E-95ED-B620A823018F}" presName="spacer" presStyleCnt="0"/>
      <dgm:spPr/>
    </dgm:pt>
    <dgm:pt modelId="{0C8E9558-FDBA-4ECD-8D82-78E3647247A5}" type="pres">
      <dgm:prSet presAssocID="{AFA6037B-2EE4-4897-B3DC-4F6CA134031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A6E67AF-0F34-4E8F-B1AC-20BB69168C6D}" type="pres">
      <dgm:prSet presAssocID="{362C6E64-DA9D-4D2D-81FC-FE4FFE65EE3C}" presName="spacer" presStyleCnt="0"/>
      <dgm:spPr/>
    </dgm:pt>
    <dgm:pt modelId="{7A07E6D9-DF90-42C9-A55B-8E8A548EA928}" type="pres">
      <dgm:prSet presAssocID="{5CD18D5E-A01D-4434-A340-D969788DA88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1F6E02F-9644-44CE-87BB-C01FF8967D90}" type="pres">
      <dgm:prSet presAssocID="{36A17859-7304-4743-B2AD-56AB3B3F792A}" presName="spacer" presStyleCnt="0"/>
      <dgm:spPr/>
    </dgm:pt>
    <dgm:pt modelId="{A8AB5D4E-E1DA-4740-B703-8F6E6BC71718}" type="pres">
      <dgm:prSet presAssocID="{F1AFACEB-B767-4E02-B5AB-69A2816E5A9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4322BF6-7D7F-42A4-814B-6ADB3CED598E}" type="presOf" srcId="{AFA6037B-2EE4-4897-B3DC-4F6CA134031E}" destId="{0C8E9558-FDBA-4ECD-8D82-78E3647247A5}" srcOrd="0" destOrd="0" presId="urn:microsoft.com/office/officeart/2005/8/layout/vList2"/>
    <dgm:cxn modelId="{DCE21933-3C76-456A-9C31-15198E789D52}" srcId="{1204573F-EDC7-4F22-97FF-9429296DC98E}" destId="{861CCE5D-B919-46E9-A493-C7502D4711BD}" srcOrd="0" destOrd="0" parTransId="{A0706AA8-7D73-45DE-BE55-0BCE82C33BE9}" sibTransId="{EAB4306E-BBAE-432E-95ED-B620A823018F}"/>
    <dgm:cxn modelId="{A871257C-72EE-49AF-BDCB-DA828C0BBDCD}" type="presOf" srcId="{1204573F-EDC7-4F22-97FF-9429296DC98E}" destId="{30389F47-A898-48F4-AA15-E47FFCBD308E}" srcOrd="0" destOrd="0" presId="urn:microsoft.com/office/officeart/2005/8/layout/vList2"/>
    <dgm:cxn modelId="{73893936-E864-4E34-A3B8-F5FD5DB78DD1}" type="presOf" srcId="{5CD18D5E-A01D-4434-A340-D969788DA886}" destId="{7A07E6D9-DF90-42C9-A55B-8E8A548EA928}" srcOrd="0" destOrd="0" presId="urn:microsoft.com/office/officeart/2005/8/layout/vList2"/>
    <dgm:cxn modelId="{195C6188-1324-4E0D-A758-99FE67498D9C}" type="presOf" srcId="{861CCE5D-B919-46E9-A493-C7502D4711BD}" destId="{844ABA13-0242-453D-8D79-36833AD37A5B}" srcOrd="0" destOrd="0" presId="urn:microsoft.com/office/officeart/2005/8/layout/vList2"/>
    <dgm:cxn modelId="{BBD2CCE1-F214-46F3-B812-484BC2E97D7E}" srcId="{1204573F-EDC7-4F22-97FF-9429296DC98E}" destId="{F1AFACEB-B767-4E02-B5AB-69A2816E5A96}" srcOrd="3" destOrd="0" parTransId="{2C5D4E5F-2154-440D-A376-8A0B9EDFE294}" sibTransId="{6F2B5652-AB59-4AD6-B6B8-1BB9ED46638B}"/>
    <dgm:cxn modelId="{BA348716-E314-462A-8372-8E37797DABCB}" srcId="{1204573F-EDC7-4F22-97FF-9429296DC98E}" destId="{AFA6037B-2EE4-4897-B3DC-4F6CA134031E}" srcOrd="1" destOrd="0" parTransId="{1ADD51F9-D660-41E1-BD27-941264CCB668}" sibTransId="{362C6E64-DA9D-4D2D-81FC-FE4FFE65EE3C}"/>
    <dgm:cxn modelId="{1E1C1ECC-3041-401F-9C3D-FC953835F04E}" srcId="{1204573F-EDC7-4F22-97FF-9429296DC98E}" destId="{5CD18D5E-A01D-4434-A340-D969788DA886}" srcOrd="2" destOrd="0" parTransId="{FD12D69B-F39F-444A-AC2F-2B667DA453D2}" sibTransId="{36A17859-7304-4743-B2AD-56AB3B3F792A}"/>
    <dgm:cxn modelId="{16C8F892-F219-4114-BE36-BA910A6AA0A3}" type="presOf" srcId="{F1AFACEB-B767-4E02-B5AB-69A2816E5A96}" destId="{A8AB5D4E-E1DA-4740-B703-8F6E6BC71718}" srcOrd="0" destOrd="0" presId="urn:microsoft.com/office/officeart/2005/8/layout/vList2"/>
    <dgm:cxn modelId="{B34A194A-A1F5-4D36-9EB9-E49F4BF44497}" type="presParOf" srcId="{30389F47-A898-48F4-AA15-E47FFCBD308E}" destId="{844ABA13-0242-453D-8D79-36833AD37A5B}" srcOrd="0" destOrd="0" presId="urn:microsoft.com/office/officeart/2005/8/layout/vList2"/>
    <dgm:cxn modelId="{FA12E54A-9551-49A1-A70B-A3318BC25246}" type="presParOf" srcId="{30389F47-A898-48F4-AA15-E47FFCBD308E}" destId="{30449FF0-A6D8-4487-8F4A-71ED7CBFE8C4}" srcOrd="1" destOrd="0" presId="urn:microsoft.com/office/officeart/2005/8/layout/vList2"/>
    <dgm:cxn modelId="{96BCBD06-5087-4823-9CE3-4837D339CD02}" type="presParOf" srcId="{30389F47-A898-48F4-AA15-E47FFCBD308E}" destId="{0C8E9558-FDBA-4ECD-8D82-78E3647247A5}" srcOrd="2" destOrd="0" presId="urn:microsoft.com/office/officeart/2005/8/layout/vList2"/>
    <dgm:cxn modelId="{C48839F3-86DE-4F43-8787-60073E7E338B}" type="presParOf" srcId="{30389F47-A898-48F4-AA15-E47FFCBD308E}" destId="{7A6E67AF-0F34-4E8F-B1AC-20BB69168C6D}" srcOrd="3" destOrd="0" presId="urn:microsoft.com/office/officeart/2005/8/layout/vList2"/>
    <dgm:cxn modelId="{FBCDBDAA-B9DE-4533-9DCB-BB7F4E362F3B}" type="presParOf" srcId="{30389F47-A898-48F4-AA15-E47FFCBD308E}" destId="{7A07E6D9-DF90-42C9-A55B-8E8A548EA928}" srcOrd="4" destOrd="0" presId="urn:microsoft.com/office/officeart/2005/8/layout/vList2"/>
    <dgm:cxn modelId="{004A39F4-1B42-4AF4-9991-B01142BCBB21}" type="presParOf" srcId="{30389F47-A898-48F4-AA15-E47FFCBD308E}" destId="{91F6E02F-9644-44CE-87BB-C01FF8967D90}" srcOrd="5" destOrd="0" presId="urn:microsoft.com/office/officeart/2005/8/layout/vList2"/>
    <dgm:cxn modelId="{6418A6CD-E0FC-44DE-80F1-2662E114D1E0}" type="presParOf" srcId="{30389F47-A898-48F4-AA15-E47FFCBD308E}" destId="{A8AB5D4E-E1DA-4740-B703-8F6E6BC717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12635D-875C-42CF-9511-21D912050CBD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9A0796-3451-4764-99E0-36E2F3F8C77E}">
      <dgm:prSet custT="1"/>
      <dgm:spPr/>
      <dgm:t>
        <a:bodyPr/>
        <a:lstStyle/>
        <a:p>
          <a:r>
            <a:rPr lang="en-US" sz="3200" dirty="0"/>
            <a:t>Simple API</a:t>
          </a:r>
        </a:p>
      </dgm:t>
    </dgm:pt>
    <dgm:pt modelId="{0BEE7674-6A5E-4C67-95DC-C335A26D925A}" type="parTrans" cxnId="{460A271A-AA11-4447-9805-7B0C5CCE927E}">
      <dgm:prSet/>
      <dgm:spPr/>
      <dgm:t>
        <a:bodyPr/>
        <a:lstStyle/>
        <a:p>
          <a:endParaRPr lang="en-US" sz="1200"/>
        </a:p>
      </dgm:t>
    </dgm:pt>
    <dgm:pt modelId="{5A1FA533-00A2-4CBE-801B-11F02031F87D}" type="sibTrans" cxnId="{460A271A-AA11-4447-9805-7B0C5CCE927E}">
      <dgm:prSet/>
      <dgm:spPr/>
      <dgm:t>
        <a:bodyPr/>
        <a:lstStyle/>
        <a:p>
          <a:endParaRPr lang="en-US" sz="1200"/>
        </a:p>
      </dgm:t>
    </dgm:pt>
    <dgm:pt modelId="{66F01847-E26D-4A9F-978F-2FAE287D7CE0}">
      <dgm:prSet custT="1"/>
      <dgm:spPr/>
      <dgm:t>
        <a:bodyPr/>
        <a:lstStyle/>
        <a:p>
          <a:r>
            <a:rPr lang="en-US" sz="3200" dirty="0"/>
            <a:t>Fewer new concepts</a:t>
          </a:r>
        </a:p>
      </dgm:t>
    </dgm:pt>
    <dgm:pt modelId="{90B59F9F-5533-4C39-B9DC-6DE88F00B26D}" type="parTrans" cxnId="{AAA57F0E-0454-4C1F-ABE5-160A95911B05}">
      <dgm:prSet/>
      <dgm:spPr/>
      <dgm:t>
        <a:bodyPr/>
        <a:lstStyle/>
        <a:p>
          <a:endParaRPr lang="en-US"/>
        </a:p>
      </dgm:t>
    </dgm:pt>
    <dgm:pt modelId="{FAD0FA1B-0C03-4CA1-8548-ED5776F30A43}" type="sibTrans" cxnId="{AAA57F0E-0454-4C1F-ABE5-160A95911B05}">
      <dgm:prSet/>
      <dgm:spPr/>
      <dgm:t>
        <a:bodyPr/>
        <a:lstStyle/>
        <a:p>
          <a:endParaRPr lang="en-US"/>
        </a:p>
      </dgm:t>
    </dgm:pt>
    <dgm:pt modelId="{CC8F48DE-94A2-44B1-BE03-6749E06B452C}">
      <dgm:prSet custT="1"/>
      <dgm:spPr/>
      <dgm:t>
        <a:bodyPr/>
        <a:lstStyle/>
        <a:p>
          <a:r>
            <a:rPr lang="en-US" sz="3200" dirty="0"/>
            <a:t>No new ecosystem</a:t>
          </a:r>
        </a:p>
      </dgm:t>
    </dgm:pt>
    <dgm:pt modelId="{73964D60-D7B2-4FCA-AFFD-D88669394E3D}" type="parTrans" cxnId="{11257D98-5D66-4C28-97F0-8B32D9437548}">
      <dgm:prSet/>
      <dgm:spPr/>
      <dgm:t>
        <a:bodyPr/>
        <a:lstStyle/>
        <a:p>
          <a:endParaRPr lang="en-US"/>
        </a:p>
      </dgm:t>
    </dgm:pt>
    <dgm:pt modelId="{499DEF0F-2D35-41E4-9518-AB5C1F8CCB4F}" type="sibTrans" cxnId="{11257D98-5D66-4C28-97F0-8B32D9437548}">
      <dgm:prSet/>
      <dgm:spPr/>
      <dgm:t>
        <a:bodyPr/>
        <a:lstStyle/>
        <a:p>
          <a:endParaRPr lang="en-US"/>
        </a:p>
      </dgm:t>
    </dgm:pt>
    <dgm:pt modelId="{1AC3D5B0-132F-4314-93D9-B6808B1B01BD}" type="pres">
      <dgm:prSet presAssocID="{6112635D-875C-42CF-9511-21D912050CBD}" presName="linear" presStyleCnt="0">
        <dgm:presLayoutVars>
          <dgm:animLvl val="lvl"/>
          <dgm:resizeHandles val="exact"/>
        </dgm:presLayoutVars>
      </dgm:prSet>
      <dgm:spPr/>
    </dgm:pt>
    <dgm:pt modelId="{1C3C9400-F293-4481-8822-8B7ECFABE6C7}" type="pres">
      <dgm:prSet presAssocID="{119A0796-3451-4764-99E0-36E2F3F8C7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518D90F-BEA3-4667-B368-C5E6581F926F}" type="pres">
      <dgm:prSet presAssocID="{5A1FA533-00A2-4CBE-801B-11F02031F87D}" presName="spacer" presStyleCnt="0"/>
      <dgm:spPr/>
    </dgm:pt>
    <dgm:pt modelId="{501142CE-F468-42FF-AC35-FAC89EC6E9C1}" type="pres">
      <dgm:prSet presAssocID="{66F01847-E26D-4A9F-978F-2FAE287D7CE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97631C1-CDC2-4758-940C-0386C8760FD4}" type="pres">
      <dgm:prSet presAssocID="{FAD0FA1B-0C03-4CA1-8548-ED5776F30A43}" presName="spacer" presStyleCnt="0"/>
      <dgm:spPr/>
    </dgm:pt>
    <dgm:pt modelId="{BD84A76B-A78B-482E-96BF-D86DBFAD6BFA}" type="pres">
      <dgm:prSet presAssocID="{CC8F48DE-94A2-44B1-BE03-6749E06B452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AA57F0E-0454-4C1F-ABE5-160A95911B05}" srcId="{6112635D-875C-42CF-9511-21D912050CBD}" destId="{66F01847-E26D-4A9F-978F-2FAE287D7CE0}" srcOrd="1" destOrd="0" parTransId="{90B59F9F-5533-4C39-B9DC-6DE88F00B26D}" sibTransId="{FAD0FA1B-0C03-4CA1-8548-ED5776F30A43}"/>
    <dgm:cxn modelId="{11257D98-5D66-4C28-97F0-8B32D9437548}" srcId="{6112635D-875C-42CF-9511-21D912050CBD}" destId="{CC8F48DE-94A2-44B1-BE03-6749E06B452C}" srcOrd="2" destOrd="0" parTransId="{73964D60-D7B2-4FCA-AFFD-D88669394E3D}" sibTransId="{499DEF0F-2D35-41E4-9518-AB5C1F8CCB4F}"/>
    <dgm:cxn modelId="{02F37B95-830B-4742-BF6F-AAAAFD9466DF}" type="presOf" srcId="{66F01847-E26D-4A9F-978F-2FAE287D7CE0}" destId="{501142CE-F468-42FF-AC35-FAC89EC6E9C1}" srcOrd="0" destOrd="0" presId="urn:microsoft.com/office/officeart/2005/8/layout/vList2"/>
    <dgm:cxn modelId="{ADA6C5E5-CB21-4843-AEAF-592A0D3340BD}" type="presOf" srcId="{119A0796-3451-4764-99E0-36E2F3F8C77E}" destId="{1C3C9400-F293-4481-8822-8B7ECFABE6C7}" srcOrd="0" destOrd="0" presId="urn:microsoft.com/office/officeart/2005/8/layout/vList2"/>
    <dgm:cxn modelId="{05F0951D-E665-4BD4-8B99-8F852964650E}" type="presOf" srcId="{CC8F48DE-94A2-44B1-BE03-6749E06B452C}" destId="{BD84A76B-A78B-482E-96BF-D86DBFAD6BFA}" srcOrd="0" destOrd="0" presId="urn:microsoft.com/office/officeart/2005/8/layout/vList2"/>
    <dgm:cxn modelId="{BD988231-25CE-4D6A-8D89-7C8328136256}" type="presOf" srcId="{6112635D-875C-42CF-9511-21D912050CBD}" destId="{1AC3D5B0-132F-4314-93D9-B6808B1B01BD}" srcOrd="0" destOrd="0" presId="urn:microsoft.com/office/officeart/2005/8/layout/vList2"/>
    <dgm:cxn modelId="{460A271A-AA11-4447-9805-7B0C5CCE927E}" srcId="{6112635D-875C-42CF-9511-21D912050CBD}" destId="{119A0796-3451-4764-99E0-36E2F3F8C77E}" srcOrd="0" destOrd="0" parTransId="{0BEE7674-6A5E-4C67-95DC-C335A26D925A}" sibTransId="{5A1FA533-00A2-4CBE-801B-11F02031F87D}"/>
    <dgm:cxn modelId="{C057BBCB-2C45-40B0-8541-B1236FB8F01F}" type="presParOf" srcId="{1AC3D5B0-132F-4314-93D9-B6808B1B01BD}" destId="{1C3C9400-F293-4481-8822-8B7ECFABE6C7}" srcOrd="0" destOrd="0" presId="urn:microsoft.com/office/officeart/2005/8/layout/vList2"/>
    <dgm:cxn modelId="{74A72D2B-8AAB-4804-8B99-ACF3125F470D}" type="presParOf" srcId="{1AC3D5B0-132F-4314-93D9-B6808B1B01BD}" destId="{4518D90F-BEA3-4667-B368-C5E6581F926F}" srcOrd="1" destOrd="0" presId="urn:microsoft.com/office/officeart/2005/8/layout/vList2"/>
    <dgm:cxn modelId="{9ECA96CE-A96C-4A35-BA33-58FE754EA17E}" type="presParOf" srcId="{1AC3D5B0-132F-4314-93D9-B6808B1B01BD}" destId="{501142CE-F468-42FF-AC35-FAC89EC6E9C1}" srcOrd="2" destOrd="0" presId="urn:microsoft.com/office/officeart/2005/8/layout/vList2"/>
    <dgm:cxn modelId="{48F4D525-AEE2-488D-88EF-EF3D893EADC1}" type="presParOf" srcId="{1AC3D5B0-132F-4314-93D9-B6808B1B01BD}" destId="{D97631C1-CDC2-4758-940C-0386C8760FD4}" srcOrd="3" destOrd="0" presId="urn:microsoft.com/office/officeart/2005/8/layout/vList2"/>
    <dgm:cxn modelId="{FE15808A-10D8-4129-A6AD-9130D720CD47}" type="presParOf" srcId="{1AC3D5B0-132F-4314-93D9-B6808B1B01BD}" destId="{BD84A76B-A78B-482E-96BF-D86DBFAD6BF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04573F-EDC7-4F22-97FF-9429296DC98E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1CCE5D-B919-46E9-A493-C7502D4711BD}">
      <dgm:prSet phldrT="[Text]" custT="1"/>
      <dgm:spPr/>
      <dgm:t>
        <a:bodyPr/>
        <a:lstStyle/>
        <a:p>
          <a:r>
            <a:rPr lang="en-US" sz="3200" dirty="0"/>
            <a:t>ML toolkit</a:t>
          </a:r>
        </a:p>
      </dgm:t>
    </dgm:pt>
    <dgm:pt modelId="{A0706AA8-7D73-45DE-BE55-0BCE82C33BE9}" type="parTrans" cxnId="{DCE21933-3C76-456A-9C31-15198E789D52}">
      <dgm:prSet/>
      <dgm:spPr/>
      <dgm:t>
        <a:bodyPr/>
        <a:lstStyle/>
        <a:p>
          <a:endParaRPr lang="en-US" sz="2400"/>
        </a:p>
      </dgm:t>
    </dgm:pt>
    <dgm:pt modelId="{EAB4306E-BBAE-432E-95ED-B620A823018F}" type="sibTrans" cxnId="{DCE21933-3C76-456A-9C31-15198E789D52}">
      <dgm:prSet/>
      <dgm:spPr/>
      <dgm:t>
        <a:bodyPr/>
        <a:lstStyle/>
        <a:p>
          <a:endParaRPr lang="en-US" sz="2400"/>
        </a:p>
      </dgm:t>
    </dgm:pt>
    <dgm:pt modelId="{96551DED-C2A3-41A9-A8BD-F4D2742BBBF9}">
      <dgm:prSet phldrT="[Text]" custT="1"/>
      <dgm:spPr/>
      <dgm:t>
        <a:bodyPr/>
        <a:lstStyle/>
        <a:p>
          <a:r>
            <a:rPr lang="en-US" sz="3200" dirty="0"/>
            <a:t>Debugger &amp; profiler</a:t>
          </a:r>
        </a:p>
      </dgm:t>
    </dgm:pt>
    <dgm:pt modelId="{B7624385-613E-4C76-AE7A-784E5F2E0B4F}" type="parTrans" cxnId="{8296CBBB-E09D-45F8-83C6-A47DFD88C9C4}">
      <dgm:prSet/>
      <dgm:spPr/>
      <dgm:t>
        <a:bodyPr/>
        <a:lstStyle/>
        <a:p>
          <a:endParaRPr lang="en-US" sz="2400"/>
        </a:p>
      </dgm:t>
    </dgm:pt>
    <dgm:pt modelId="{CE653D80-A712-43C5-AC38-5DA5DFFAB89D}" type="sibTrans" cxnId="{8296CBBB-E09D-45F8-83C6-A47DFD88C9C4}">
      <dgm:prSet/>
      <dgm:spPr/>
      <dgm:t>
        <a:bodyPr/>
        <a:lstStyle/>
        <a:p>
          <a:endParaRPr lang="en-US" sz="2400"/>
        </a:p>
      </dgm:t>
    </dgm:pt>
    <dgm:pt modelId="{987D6DCE-760B-46FF-9C83-C7E6745FA842}">
      <dgm:prSet phldrT="[Text]" custT="1"/>
      <dgm:spPr/>
      <dgm:t>
        <a:bodyPr/>
        <a:lstStyle/>
        <a:p>
          <a:r>
            <a:rPr lang="en-US" sz="3200" dirty="0"/>
            <a:t>XLA</a:t>
          </a:r>
        </a:p>
      </dgm:t>
    </dgm:pt>
    <dgm:pt modelId="{6A9CDB63-4F06-4DE7-A363-EB21E1092D2A}" type="parTrans" cxnId="{1B9E3742-DF21-4D1A-956A-3B7FFC6BABF1}">
      <dgm:prSet/>
      <dgm:spPr/>
      <dgm:t>
        <a:bodyPr/>
        <a:lstStyle/>
        <a:p>
          <a:endParaRPr lang="en-US" sz="2400"/>
        </a:p>
      </dgm:t>
    </dgm:pt>
    <dgm:pt modelId="{4A4CCCF9-CA1C-4084-A6F3-96EA15085DD0}" type="sibTrans" cxnId="{1B9E3742-DF21-4D1A-956A-3B7FFC6BABF1}">
      <dgm:prSet/>
      <dgm:spPr/>
      <dgm:t>
        <a:bodyPr/>
        <a:lstStyle/>
        <a:p>
          <a:endParaRPr lang="en-US" sz="2400"/>
        </a:p>
      </dgm:t>
    </dgm:pt>
    <dgm:pt modelId="{3ADB4062-30D5-4184-91F5-726777F711C3}">
      <dgm:prSet phldrT="[Text]" custT="1"/>
      <dgm:spPr/>
      <dgm:t>
        <a:bodyPr/>
        <a:lstStyle/>
        <a:p>
          <a:r>
            <a:rPr lang="en-US" sz="3200" dirty="0"/>
            <a:t>TF Serving &amp; Cloud ML</a:t>
          </a:r>
        </a:p>
      </dgm:t>
    </dgm:pt>
    <dgm:pt modelId="{D09B6A59-C021-48E0-BABB-224B24FE061D}" type="parTrans" cxnId="{73DBCB78-9C89-4583-AD63-FA7836B36321}">
      <dgm:prSet/>
      <dgm:spPr/>
      <dgm:t>
        <a:bodyPr/>
        <a:lstStyle/>
        <a:p>
          <a:endParaRPr lang="en-US" sz="2400"/>
        </a:p>
      </dgm:t>
    </dgm:pt>
    <dgm:pt modelId="{21B18C23-5576-457F-9FF3-B3E96765125D}" type="sibTrans" cxnId="{73DBCB78-9C89-4583-AD63-FA7836B36321}">
      <dgm:prSet/>
      <dgm:spPr/>
      <dgm:t>
        <a:bodyPr/>
        <a:lstStyle/>
        <a:p>
          <a:endParaRPr lang="en-US" sz="2400"/>
        </a:p>
      </dgm:t>
    </dgm:pt>
    <dgm:pt modelId="{64D62EBF-85AF-4B09-A962-3223DB163BF0}">
      <dgm:prSet phldrT="[Text]" custT="1"/>
      <dgm:spPr/>
      <dgm:t>
        <a:bodyPr/>
        <a:lstStyle/>
        <a:p>
          <a:r>
            <a:rPr lang="en-US" sz="3200" dirty="0"/>
            <a:t>Mobile</a:t>
          </a:r>
        </a:p>
      </dgm:t>
    </dgm:pt>
    <dgm:pt modelId="{0B5865CB-A57A-4E49-9D2D-D372C3FD4A6A}" type="parTrans" cxnId="{59F62999-224E-4082-95F6-210EED3A2684}">
      <dgm:prSet/>
      <dgm:spPr/>
      <dgm:t>
        <a:bodyPr/>
        <a:lstStyle/>
        <a:p>
          <a:endParaRPr lang="en-US" sz="2400"/>
        </a:p>
      </dgm:t>
    </dgm:pt>
    <dgm:pt modelId="{4B5DD07E-6C56-43CC-B958-8A0F9FAF27C7}" type="sibTrans" cxnId="{59F62999-224E-4082-95F6-210EED3A2684}">
      <dgm:prSet/>
      <dgm:spPr/>
      <dgm:t>
        <a:bodyPr/>
        <a:lstStyle/>
        <a:p>
          <a:endParaRPr lang="en-US" sz="2400"/>
        </a:p>
      </dgm:t>
    </dgm:pt>
    <dgm:pt modelId="{30389F47-A898-48F4-AA15-E47FFCBD308E}" type="pres">
      <dgm:prSet presAssocID="{1204573F-EDC7-4F22-97FF-9429296DC98E}" presName="linear" presStyleCnt="0">
        <dgm:presLayoutVars>
          <dgm:animLvl val="lvl"/>
          <dgm:resizeHandles val="exact"/>
        </dgm:presLayoutVars>
      </dgm:prSet>
      <dgm:spPr/>
    </dgm:pt>
    <dgm:pt modelId="{844ABA13-0242-453D-8D79-36833AD37A5B}" type="pres">
      <dgm:prSet presAssocID="{861CCE5D-B919-46E9-A493-C7502D4711B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F70EB3D-50C7-4DC7-9347-28C5917C8EB0}" type="pres">
      <dgm:prSet presAssocID="{EAB4306E-BBAE-432E-95ED-B620A823018F}" presName="spacer" presStyleCnt="0"/>
      <dgm:spPr/>
    </dgm:pt>
    <dgm:pt modelId="{861DADCD-B837-4DE4-9275-BF205540EBE2}" type="pres">
      <dgm:prSet presAssocID="{96551DED-C2A3-41A9-A8BD-F4D2742BBBF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72689E3-6AB3-48E6-BA74-2114168E66D5}" type="pres">
      <dgm:prSet presAssocID="{CE653D80-A712-43C5-AC38-5DA5DFFAB89D}" presName="spacer" presStyleCnt="0"/>
      <dgm:spPr/>
    </dgm:pt>
    <dgm:pt modelId="{EE4ADDE0-E3F1-44B1-859C-C50DE60870FD}" type="pres">
      <dgm:prSet presAssocID="{987D6DCE-760B-46FF-9C83-C7E6745FA84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A43698E-61D9-43CC-B63F-A10A8BF42854}" type="pres">
      <dgm:prSet presAssocID="{4A4CCCF9-CA1C-4084-A6F3-96EA15085DD0}" presName="spacer" presStyleCnt="0"/>
      <dgm:spPr/>
    </dgm:pt>
    <dgm:pt modelId="{8D84E3E6-AFF2-47EE-99B3-937354F9FE9F}" type="pres">
      <dgm:prSet presAssocID="{3ADB4062-30D5-4184-91F5-726777F711C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9E8E05C-299A-4056-9351-95E3500E0F7B}" type="pres">
      <dgm:prSet presAssocID="{21B18C23-5576-457F-9FF3-B3E96765125D}" presName="spacer" presStyleCnt="0"/>
      <dgm:spPr/>
    </dgm:pt>
    <dgm:pt modelId="{41B95CA7-E3DF-4DA1-A680-36A61A33D535}" type="pres">
      <dgm:prSet presAssocID="{64D62EBF-85AF-4B09-A962-3223DB163BF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1ED3CA4-A3AC-4E8A-BE2C-700921274A6B}" type="presOf" srcId="{64D62EBF-85AF-4B09-A962-3223DB163BF0}" destId="{41B95CA7-E3DF-4DA1-A680-36A61A33D535}" srcOrd="0" destOrd="0" presId="urn:microsoft.com/office/officeart/2005/8/layout/vList2"/>
    <dgm:cxn modelId="{DCE21933-3C76-456A-9C31-15198E789D52}" srcId="{1204573F-EDC7-4F22-97FF-9429296DC98E}" destId="{861CCE5D-B919-46E9-A493-C7502D4711BD}" srcOrd="0" destOrd="0" parTransId="{A0706AA8-7D73-45DE-BE55-0BCE82C33BE9}" sibTransId="{EAB4306E-BBAE-432E-95ED-B620A823018F}"/>
    <dgm:cxn modelId="{73DBCB78-9C89-4583-AD63-FA7836B36321}" srcId="{1204573F-EDC7-4F22-97FF-9429296DC98E}" destId="{3ADB4062-30D5-4184-91F5-726777F711C3}" srcOrd="3" destOrd="0" parTransId="{D09B6A59-C021-48E0-BABB-224B24FE061D}" sibTransId="{21B18C23-5576-457F-9FF3-B3E96765125D}"/>
    <dgm:cxn modelId="{A871257C-72EE-49AF-BDCB-DA828C0BBDCD}" type="presOf" srcId="{1204573F-EDC7-4F22-97FF-9429296DC98E}" destId="{30389F47-A898-48F4-AA15-E47FFCBD308E}" srcOrd="0" destOrd="0" presId="urn:microsoft.com/office/officeart/2005/8/layout/vList2"/>
    <dgm:cxn modelId="{195C6188-1324-4E0D-A758-99FE67498D9C}" type="presOf" srcId="{861CCE5D-B919-46E9-A493-C7502D4711BD}" destId="{844ABA13-0242-453D-8D79-36833AD37A5B}" srcOrd="0" destOrd="0" presId="urn:microsoft.com/office/officeart/2005/8/layout/vList2"/>
    <dgm:cxn modelId="{9A04E293-C6D7-4721-979C-91CA967479B0}" type="presOf" srcId="{987D6DCE-760B-46FF-9C83-C7E6745FA842}" destId="{EE4ADDE0-E3F1-44B1-859C-C50DE60870FD}" srcOrd="0" destOrd="0" presId="urn:microsoft.com/office/officeart/2005/8/layout/vList2"/>
    <dgm:cxn modelId="{4895C360-6E48-4007-9A0E-11960E66B049}" type="presOf" srcId="{96551DED-C2A3-41A9-A8BD-F4D2742BBBF9}" destId="{861DADCD-B837-4DE4-9275-BF205540EBE2}" srcOrd="0" destOrd="0" presId="urn:microsoft.com/office/officeart/2005/8/layout/vList2"/>
    <dgm:cxn modelId="{1B9E3742-DF21-4D1A-956A-3B7FFC6BABF1}" srcId="{1204573F-EDC7-4F22-97FF-9429296DC98E}" destId="{987D6DCE-760B-46FF-9C83-C7E6745FA842}" srcOrd="2" destOrd="0" parTransId="{6A9CDB63-4F06-4DE7-A363-EB21E1092D2A}" sibTransId="{4A4CCCF9-CA1C-4084-A6F3-96EA15085DD0}"/>
    <dgm:cxn modelId="{8296CBBB-E09D-45F8-83C6-A47DFD88C9C4}" srcId="{1204573F-EDC7-4F22-97FF-9429296DC98E}" destId="{96551DED-C2A3-41A9-A8BD-F4D2742BBBF9}" srcOrd="1" destOrd="0" parTransId="{B7624385-613E-4C76-AE7A-784E5F2E0B4F}" sibTransId="{CE653D80-A712-43C5-AC38-5DA5DFFAB89D}"/>
    <dgm:cxn modelId="{6C95C087-39DC-414D-B8A0-CDC69E9688F5}" type="presOf" srcId="{3ADB4062-30D5-4184-91F5-726777F711C3}" destId="{8D84E3E6-AFF2-47EE-99B3-937354F9FE9F}" srcOrd="0" destOrd="0" presId="urn:microsoft.com/office/officeart/2005/8/layout/vList2"/>
    <dgm:cxn modelId="{59F62999-224E-4082-95F6-210EED3A2684}" srcId="{1204573F-EDC7-4F22-97FF-9429296DC98E}" destId="{64D62EBF-85AF-4B09-A962-3223DB163BF0}" srcOrd="4" destOrd="0" parTransId="{0B5865CB-A57A-4E49-9D2D-D372C3FD4A6A}" sibTransId="{4B5DD07E-6C56-43CC-B958-8A0F9FAF27C7}"/>
    <dgm:cxn modelId="{B34A194A-A1F5-4D36-9EB9-E49F4BF44497}" type="presParOf" srcId="{30389F47-A898-48F4-AA15-E47FFCBD308E}" destId="{844ABA13-0242-453D-8D79-36833AD37A5B}" srcOrd="0" destOrd="0" presId="urn:microsoft.com/office/officeart/2005/8/layout/vList2"/>
    <dgm:cxn modelId="{19DF90F9-5B24-43E4-BA5B-4737288861BF}" type="presParOf" srcId="{30389F47-A898-48F4-AA15-E47FFCBD308E}" destId="{8F70EB3D-50C7-4DC7-9347-28C5917C8EB0}" srcOrd="1" destOrd="0" presId="urn:microsoft.com/office/officeart/2005/8/layout/vList2"/>
    <dgm:cxn modelId="{47A88153-F076-473F-A559-E1A4D1DF4050}" type="presParOf" srcId="{30389F47-A898-48F4-AA15-E47FFCBD308E}" destId="{861DADCD-B837-4DE4-9275-BF205540EBE2}" srcOrd="2" destOrd="0" presId="urn:microsoft.com/office/officeart/2005/8/layout/vList2"/>
    <dgm:cxn modelId="{FD6FAAF1-9F78-4E3A-97DF-0852D3C7832C}" type="presParOf" srcId="{30389F47-A898-48F4-AA15-E47FFCBD308E}" destId="{B72689E3-6AB3-48E6-BA74-2114168E66D5}" srcOrd="3" destOrd="0" presId="urn:microsoft.com/office/officeart/2005/8/layout/vList2"/>
    <dgm:cxn modelId="{AAE24EB1-9960-4AB5-A95C-BEC9CB785E7B}" type="presParOf" srcId="{30389F47-A898-48F4-AA15-E47FFCBD308E}" destId="{EE4ADDE0-E3F1-44B1-859C-C50DE60870FD}" srcOrd="4" destOrd="0" presId="urn:microsoft.com/office/officeart/2005/8/layout/vList2"/>
    <dgm:cxn modelId="{6DDEEAB2-4CAD-41BF-96A2-D255598B9C81}" type="presParOf" srcId="{30389F47-A898-48F4-AA15-E47FFCBD308E}" destId="{6A43698E-61D9-43CC-B63F-A10A8BF42854}" srcOrd="5" destOrd="0" presId="urn:microsoft.com/office/officeart/2005/8/layout/vList2"/>
    <dgm:cxn modelId="{6708DC0F-2DE8-4FBB-BCA7-DFE6140BE85A}" type="presParOf" srcId="{30389F47-A898-48F4-AA15-E47FFCBD308E}" destId="{8D84E3E6-AFF2-47EE-99B3-937354F9FE9F}" srcOrd="6" destOrd="0" presId="urn:microsoft.com/office/officeart/2005/8/layout/vList2"/>
    <dgm:cxn modelId="{41305DBA-C71C-47E9-A740-749FD8982CF0}" type="presParOf" srcId="{30389F47-A898-48F4-AA15-E47FFCBD308E}" destId="{49E8E05C-299A-4056-9351-95E3500E0F7B}" srcOrd="7" destOrd="0" presId="urn:microsoft.com/office/officeart/2005/8/layout/vList2"/>
    <dgm:cxn modelId="{5FA2382D-7D0D-4CB5-A991-B393F1AC4EE4}" type="presParOf" srcId="{30389F47-A898-48F4-AA15-E47FFCBD308E}" destId="{41B95CA7-E3DF-4DA1-A680-36A61A33D53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3DCB91-857C-4C98-A27F-831D1881025E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07838C-4357-46A0-96FA-48C34AE7B63E}">
      <dgm:prSet phldrT="[Text]" custT="1"/>
      <dgm:spPr/>
      <dgm:t>
        <a:bodyPr/>
        <a:lstStyle/>
        <a:p>
          <a:r>
            <a:rPr lang="en-US" sz="2400" dirty="0"/>
            <a:t>GPU</a:t>
          </a:r>
        </a:p>
      </dgm:t>
    </dgm:pt>
    <dgm:pt modelId="{7CF56103-62E5-4E86-AD0A-8809EEA0ED42}" type="parTrans" cxnId="{7805DF92-2AF2-4BB5-9A86-61E2FE71E53B}">
      <dgm:prSet/>
      <dgm:spPr/>
      <dgm:t>
        <a:bodyPr/>
        <a:lstStyle/>
        <a:p>
          <a:endParaRPr lang="en-US" sz="2000"/>
        </a:p>
      </dgm:t>
    </dgm:pt>
    <dgm:pt modelId="{ADC061FA-3467-42F3-8274-097B31D73FCF}" type="sibTrans" cxnId="{7805DF92-2AF2-4BB5-9A86-61E2FE71E53B}">
      <dgm:prSet/>
      <dgm:spPr/>
      <dgm:t>
        <a:bodyPr/>
        <a:lstStyle/>
        <a:p>
          <a:endParaRPr lang="en-US" sz="2000"/>
        </a:p>
      </dgm:t>
    </dgm:pt>
    <dgm:pt modelId="{3DEB3236-5CFD-42CF-98D2-6D7F48E0F0EC}">
      <dgm:prSet phldrT="[Text]" custT="1"/>
      <dgm:spPr/>
      <dgm:t>
        <a:bodyPr/>
        <a:lstStyle/>
        <a:p>
          <a:r>
            <a:rPr lang="en-US" sz="2400" dirty="0"/>
            <a:t>Plenty of RAM and good single precision</a:t>
          </a:r>
        </a:p>
      </dgm:t>
    </dgm:pt>
    <dgm:pt modelId="{E61A8211-8059-46DF-AB0B-A47734059010}" type="parTrans" cxnId="{9384FE70-D942-4217-AACF-13FC9F2D5BDB}">
      <dgm:prSet/>
      <dgm:spPr/>
      <dgm:t>
        <a:bodyPr/>
        <a:lstStyle/>
        <a:p>
          <a:endParaRPr lang="en-US" sz="2000"/>
        </a:p>
      </dgm:t>
    </dgm:pt>
    <dgm:pt modelId="{27DC1CBA-9561-4906-AA5D-8BEE7B74DECD}" type="sibTrans" cxnId="{9384FE70-D942-4217-AACF-13FC9F2D5BDB}">
      <dgm:prSet/>
      <dgm:spPr/>
      <dgm:t>
        <a:bodyPr/>
        <a:lstStyle/>
        <a:p>
          <a:endParaRPr lang="en-US" sz="2000"/>
        </a:p>
      </dgm:t>
    </dgm:pt>
    <dgm:pt modelId="{0B742879-50C1-441B-BB41-4AB149FA4997}">
      <dgm:prSet phldrT="[Text]" custT="1"/>
      <dgm:spPr/>
      <dgm:t>
        <a:bodyPr/>
        <a:lstStyle/>
        <a:p>
          <a:r>
            <a:rPr lang="en-US" sz="1600" dirty="0"/>
            <a:t>Titan X Pascal is best, but Maxwell good too (12GB RAM)</a:t>
          </a:r>
        </a:p>
      </dgm:t>
    </dgm:pt>
    <dgm:pt modelId="{06DCBF48-EE69-4C22-B8BD-46E19528E179}" type="parTrans" cxnId="{E205D9F2-16C8-40A2-9F93-1162A9E29A6C}">
      <dgm:prSet/>
      <dgm:spPr/>
      <dgm:t>
        <a:bodyPr/>
        <a:lstStyle/>
        <a:p>
          <a:endParaRPr lang="en-US" sz="2000"/>
        </a:p>
      </dgm:t>
    </dgm:pt>
    <dgm:pt modelId="{4FCEB35F-5C7D-47F4-9635-18872355DE3D}" type="sibTrans" cxnId="{E205D9F2-16C8-40A2-9F93-1162A9E29A6C}">
      <dgm:prSet/>
      <dgm:spPr/>
      <dgm:t>
        <a:bodyPr/>
        <a:lstStyle/>
        <a:p>
          <a:endParaRPr lang="en-US" sz="2000"/>
        </a:p>
      </dgm:t>
    </dgm:pt>
    <dgm:pt modelId="{E52EE629-A839-42A7-9DAB-7ED8557FD06A}">
      <dgm:prSet phldrT="[Text]" custT="1"/>
      <dgm:spPr/>
      <dgm:t>
        <a:bodyPr/>
        <a:lstStyle/>
        <a:p>
          <a:r>
            <a:rPr lang="en-US" sz="2400" dirty="0"/>
            <a:t>CPU and RAM</a:t>
          </a:r>
        </a:p>
      </dgm:t>
    </dgm:pt>
    <dgm:pt modelId="{5D8386FD-CA56-42EC-A68D-EE81F0AA6A5F}" type="parTrans" cxnId="{39034E03-7CDB-478B-A02D-D9D0F110E20E}">
      <dgm:prSet/>
      <dgm:spPr/>
      <dgm:t>
        <a:bodyPr/>
        <a:lstStyle/>
        <a:p>
          <a:endParaRPr lang="en-US" sz="2000"/>
        </a:p>
      </dgm:t>
    </dgm:pt>
    <dgm:pt modelId="{B77608E6-2CA7-42DF-BEA6-15A568138704}" type="sibTrans" cxnId="{39034E03-7CDB-478B-A02D-D9D0F110E20E}">
      <dgm:prSet/>
      <dgm:spPr/>
      <dgm:t>
        <a:bodyPr/>
        <a:lstStyle/>
        <a:p>
          <a:endParaRPr lang="en-US" sz="2000"/>
        </a:p>
      </dgm:t>
    </dgm:pt>
    <dgm:pt modelId="{7998EE67-0102-418F-AECE-C301A91B0D37}">
      <dgm:prSet phldrT="[Text]" custT="1"/>
      <dgm:spPr/>
      <dgm:t>
        <a:bodyPr/>
        <a:lstStyle/>
        <a:p>
          <a:r>
            <a:rPr lang="en-US" sz="2400" dirty="0"/>
            <a:t>As much RAM as possible, with room for more</a:t>
          </a:r>
        </a:p>
      </dgm:t>
    </dgm:pt>
    <dgm:pt modelId="{D490442C-2CFC-4397-AB27-430281C4306C}" type="parTrans" cxnId="{5DFE4228-BBA4-41E1-B14C-BB599ECC0576}">
      <dgm:prSet/>
      <dgm:spPr/>
      <dgm:t>
        <a:bodyPr/>
        <a:lstStyle/>
        <a:p>
          <a:endParaRPr lang="en-US" sz="2000"/>
        </a:p>
      </dgm:t>
    </dgm:pt>
    <dgm:pt modelId="{E27920C1-4215-43D7-9B9E-99D721E45DB0}" type="sibTrans" cxnId="{5DFE4228-BBA4-41E1-B14C-BB599ECC0576}">
      <dgm:prSet/>
      <dgm:spPr/>
      <dgm:t>
        <a:bodyPr/>
        <a:lstStyle/>
        <a:p>
          <a:endParaRPr lang="en-US" sz="2000"/>
        </a:p>
      </dgm:t>
    </dgm:pt>
    <dgm:pt modelId="{AC4185FB-DC7C-4E6B-9827-5E1B1BFF04ED}">
      <dgm:prSet phldrT="[Text]" custT="1"/>
      <dgm:spPr/>
      <dgm:t>
        <a:bodyPr/>
        <a:lstStyle/>
        <a:p>
          <a:r>
            <a:rPr lang="en-US" sz="1600" dirty="0"/>
            <a:t>Make sure motherboard supports &gt;=64GB RAM</a:t>
          </a:r>
        </a:p>
      </dgm:t>
    </dgm:pt>
    <dgm:pt modelId="{91A99BE7-0906-473C-9B1A-B954F1EFBBAA}" type="parTrans" cxnId="{0C34D4BF-9DDC-40F8-A25E-DD9710247933}">
      <dgm:prSet/>
      <dgm:spPr/>
      <dgm:t>
        <a:bodyPr/>
        <a:lstStyle/>
        <a:p>
          <a:endParaRPr lang="en-US" sz="2000"/>
        </a:p>
      </dgm:t>
    </dgm:pt>
    <dgm:pt modelId="{7E0EB5EE-FEBF-46E8-9CE5-ACD870A9B14F}" type="sibTrans" cxnId="{0C34D4BF-9DDC-40F8-A25E-DD9710247933}">
      <dgm:prSet/>
      <dgm:spPr/>
      <dgm:t>
        <a:bodyPr/>
        <a:lstStyle/>
        <a:p>
          <a:endParaRPr lang="en-US" sz="2000"/>
        </a:p>
      </dgm:t>
    </dgm:pt>
    <dgm:pt modelId="{CB0EC53B-CFE5-4B97-BE7B-410809FA689B}">
      <dgm:prSet phldrT="[Text]" custT="1"/>
      <dgm:spPr/>
      <dgm:t>
        <a:bodyPr/>
        <a:lstStyle/>
        <a:p>
          <a:r>
            <a:rPr lang="en-US" sz="2400" dirty="0"/>
            <a:t>Storage</a:t>
          </a:r>
        </a:p>
      </dgm:t>
    </dgm:pt>
    <dgm:pt modelId="{783FF9D5-4558-4D4F-861F-5F0BF1B92AE9}" type="parTrans" cxnId="{E19BA45E-EE3F-45D3-B54F-BF85678EE4F8}">
      <dgm:prSet/>
      <dgm:spPr/>
      <dgm:t>
        <a:bodyPr/>
        <a:lstStyle/>
        <a:p>
          <a:endParaRPr lang="en-US" sz="2000"/>
        </a:p>
      </dgm:t>
    </dgm:pt>
    <dgm:pt modelId="{9E944DC9-C71A-45A9-966B-42E46C0C649C}" type="sibTrans" cxnId="{E19BA45E-EE3F-45D3-B54F-BF85678EE4F8}">
      <dgm:prSet/>
      <dgm:spPr/>
      <dgm:t>
        <a:bodyPr/>
        <a:lstStyle/>
        <a:p>
          <a:endParaRPr lang="en-US" sz="2000"/>
        </a:p>
      </dgm:t>
    </dgm:pt>
    <dgm:pt modelId="{EBA7F7BF-68DA-4D8D-B96E-461F7AEEC1A5}">
      <dgm:prSet phldrT="[Text]" custT="1"/>
      <dgm:spPr/>
      <dgm:t>
        <a:bodyPr/>
        <a:lstStyle/>
        <a:p>
          <a:r>
            <a:rPr lang="en-US" sz="2400" dirty="0"/>
            <a:t>Fast SSD for analysis and big disks for data</a:t>
          </a:r>
        </a:p>
      </dgm:t>
    </dgm:pt>
    <dgm:pt modelId="{A2945B56-C812-43DD-ADE2-D117DDB0E3B9}" type="parTrans" cxnId="{3808025A-C28E-4DA5-A426-BBAB441DBF0D}">
      <dgm:prSet/>
      <dgm:spPr/>
      <dgm:t>
        <a:bodyPr/>
        <a:lstStyle/>
        <a:p>
          <a:endParaRPr lang="en-US" sz="2000"/>
        </a:p>
      </dgm:t>
    </dgm:pt>
    <dgm:pt modelId="{3E684F90-607E-49D5-AE69-BD7185C30625}" type="sibTrans" cxnId="{3808025A-C28E-4DA5-A426-BBAB441DBF0D}">
      <dgm:prSet/>
      <dgm:spPr/>
      <dgm:t>
        <a:bodyPr/>
        <a:lstStyle/>
        <a:p>
          <a:endParaRPr lang="en-US" sz="2000"/>
        </a:p>
      </dgm:t>
    </dgm:pt>
    <dgm:pt modelId="{B27FC03B-9950-4590-A62E-E1A0EFD8911E}">
      <dgm:prSet phldrT="[Text]" custT="1"/>
      <dgm:spPr/>
      <dgm:t>
        <a:bodyPr/>
        <a:lstStyle/>
        <a:p>
          <a:r>
            <a:rPr lang="en-US" sz="1600" dirty="0" err="1"/>
            <a:t>NVMe</a:t>
          </a:r>
          <a:r>
            <a:rPr lang="en-US" sz="1600" dirty="0"/>
            <a:t> drives are amazing!  Get the biggest you can afford</a:t>
          </a:r>
        </a:p>
      </dgm:t>
    </dgm:pt>
    <dgm:pt modelId="{6006C83A-0F59-4C16-B20D-2A4CA3B05823}" type="parTrans" cxnId="{2125964A-1E94-48B6-ACCB-3F5D2B6BEDA6}">
      <dgm:prSet/>
      <dgm:spPr/>
      <dgm:t>
        <a:bodyPr/>
        <a:lstStyle/>
        <a:p>
          <a:endParaRPr lang="en-US" sz="2000"/>
        </a:p>
      </dgm:t>
    </dgm:pt>
    <dgm:pt modelId="{BA3A3416-D402-4413-890E-252F4D2B006A}" type="sibTrans" cxnId="{2125964A-1E94-48B6-ACCB-3F5D2B6BEDA6}">
      <dgm:prSet/>
      <dgm:spPr/>
      <dgm:t>
        <a:bodyPr/>
        <a:lstStyle/>
        <a:p>
          <a:endParaRPr lang="en-US" sz="2000"/>
        </a:p>
      </dgm:t>
    </dgm:pt>
    <dgm:pt modelId="{3F4E2C1D-0EC6-468C-ACD0-9992AF8477BC}">
      <dgm:prSet phldrT="[Text]" custT="1"/>
      <dgm:spPr/>
      <dgm:t>
        <a:bodyPr/>
        <a:lstStyle/>
        <a:p>
          <a:r>
            <a:rPr lang="en-US" sz="1600" dirty="0"/>
            <a:t>GTX 1080 or 1070 also excellent (8GB RAM). Used GTX 980 is a good budget choice</a:t>
          </a:r>
        </a:p>
      </dgm:t>
    </dgm:pt>
    <dgm:pt modelId="{095B67DF-2E58-4745-B1CE-0A724530B16B}" type="parTrans" cxnId="{86F3373F-D40D-455B-946F-610065DF34D7}">
      <dgm:prSet/>
      <dgm:spPr/>
      <dgm:t>
        <a:bodyPr/>
        <a:lstStyle/>
        <a:p>
          <a:endParaRPr lang="en-US" sz="2000"/>
        </a:p>
      </dgm:t>
    </dgm:pt>
    <dgm:pt modelId="{5A86529F-D069-4C89-AA29-52103BCBB62B}" type="sibTrans" cxnId="{86F3373F-D40D-455B-946F-610065DF34D7}">
      <dgm:prSet/>
      <dgm:spPr/>
      <dgm:t>
        <a:bodyPr/>
        <a:lstStyle/>
        <a:p>
          <a:endParaRPr lang="en-US" sz="2000"/>
        </a:p>
      </dgm:t>
    </dgm:pt>
    <dgm:pt modelId="{6A749ABD-D3F6-42CF-B689-A6BD0C679FA3}">
      <dgm:prSet phldrT="[Text]" custT="1"/>
      <dgm:spPr/>
      <dgm:t>
        <a:bodyPr/>
        <a:lstStyle/>
        <a:p>
          <a:r>
            <a:rPr lang="en-US" sz="1600" dirty="0"/>
            <a:t>i5 or i7 CPU is fine</a:t>
          </a:r>
        </a:p>
      </dgm:t>
    </dgm:pt>
    <dgm:pt modelId="{FA24557F-FA05-480E-96BD-296042A7A357}" type="parTrans" cxnId="{D3F4C24F-E9B6-4231-A4D8-0EF76FBFB25F}">
      <dgm:prSet/>
      <dgm:spPr/>
      <dgm:t>
        <a:bodyPr/>
        <a:lstStyle/>
        <a:p>
          <a:endParaRPr lang="en-US" sz="2000"/>
        </a:p>
      </dgm:t>
    </dgm:pt>
    <dgm:pt modelId="{A03602CD-99B0-4896-BE34-5CA5EBEC967B}" type="sibTrans" cxnId="{D3F4C24F-E9B6-4231-A4D8-0EF76FBFB25F}">
      <dgm:prSet/>
      <dgm:spPr/>
      <dgm:t>
        <a:bodyPr/>
        <a:lstStyle/>
        <a:p>
          <a:endParaRPr lang="en-US" sz="2000"/>
        </a:p>
      </dgm:t>
    </dgm:pt>
    <dgm:pt modelId="{B88EC467-A47A-4389-B1BE-192CD12DFBDC}">
      <dgm:prSet phldrT="[Text]" custT="1"/>
      <dgm:spPr/>
      <dgm:t>
        <a:bodyPr/>
        <a:lstStyle/>
        <a:p>
          <a:r>
            <a:rPr lang="en-US" sz="1600" dirty="0"/>
            <a:t>Fill up the rest of the space with the largest standard hard-drives you can buy</a:t>
          </a:r>
        </a:p>
      </dgm:t>
    </dgm:pt>
    <dgm:pt modelId="{B4D797D7-847B-493A-AF74-3FAE0698C444}" type="parTrans" cxnId="{07A700D5-D0A6-4200-95FA-033CB419F2FE}">
      <dgm:prSet/>
      <dgm:spPr/>
      <dgm:t>
        <a:bodyPr/>
        <a:lstStyle/>
        <a:p>
          <a:endParaRPr lang="en-US" sz="2000"/>
        </a:p>
      </dgm:t>
    </dgm:pt>
    <dgm:pt modelId="{AA86AA11-E7A8-4B9C-8ED5-C3BDD6A8DDFD}" type="sibTrans" cxnId="{07A700D5-D0A6-4200-95FA-033CB419F2FE}">
      <dgm:prSet/>
      <dgm:spPr/>
      <dgm:t>
        <a:bodyPr/>
        <a:lstStyle/>
        <a:p>
          <a:endParaRPr lang="en-US" sz="2000"/>
        </a:p>
      </dgm:t>
    </dgm:pt>
    <dgm:pt modelId="{B2FC4D97-DE45-4506-B9E2-348C0091ECC6}">
      <dgm:prSet phldrT="[Text]" custT="1"/>
      <dgm:spPr/>
      <dgm:t>
        <a:bodyPr/>
        <a:lstStyle/>
        <a:p>
          <a:r>
            <a:rPr lang="en-US" sz="2400" dirty="0"/>
            <a:t>The rest</a:t>
          </a:r>
        </a:p>
      </dgm:t>
    </dgm:pt>
    <dgm:pt modelId="{691C5AAB-CE85-4A7F-8F4B-34D4EFC155B6}" type="parTrans" cxnId="{8A0AB304-0576-4988-82D1-69BBE79C3CFE}">
      <dgm:prSet/>
      <dgm:spPr/>
      <dgm:t>
        <a:bodyPr/>
        <a:lstStyle/>
        <a:p>
          <a:endParaRPr lang="en-US" sz="2000"/>
        </a:p>
      </dgm:t>
    </dgm:pt>
    <dgm:pt modelId="{7B6B932A-6A8F-4C20-A919-0007A8AB3C36}" type="sibTrans" cxnId="{8A0AB304-0576-4988-82D1-69BBE79C3CFE}">
      <dgm:prSet/>
      <dgm:spPr/>
      <dgm:t>
        <a:bodyPr/>
        <a:lstStyle/>
        <a:p>
          <a:endParaRPr lang="en-US" sz="2000"/>
        </a:p>
      </dgm:t>
    </dgm:pt>
    <dgm:pt modelId="{1D383807-DF40-4C4E-9ED0-AA7D54E99542}">
      <dgm:prSet phldrT="[Text]" custT="1"/>
      <dgm:spPr/>
      <dgm:t>
        <a:bodyPr/>
        <a:lstStyle/>
        <a:p>
          <a:r>
            <a:rPr lang="en-US" sz="2400" dirty="0"/>
            <a:t>pcpartpicker.com is very helpful</a:t>
          </a:r>
        </a:p>
      </dgm:t>
    </dgm:pt>
    <dgm:pt modelId="{3A6692EF-6AFA-45E1-B2BF-393422C7A805}" type="parTrans" cxnId="{F54FFDB4-6922-4383-A083-FB2C3E5234D9}">
      <dgm:prSet/>
      <dgm:spPr/>
      <dgm:t>
        <a:bodyPr/>
        <a:lstStyle/>
        <a:p>
          <a:endParaRPr lang="en-US" sz="2000"/>
        </a:p>
      </dgm:t>
    </dgm:pt>
    <dgm:pt modelId="{157EC435-0CFB-4D4A-90EB-F8C713C0EB93}" type="sibTrans" cxnId="{F54FFDB4-6922-4383-A083-FB2C3E5234D9}">
      <dgm:prSet/>
      <dgm:spPr/>
      <dgm:t>
        <a:bodyPr/>
        <a:lstStyle/>
        <a:p>
          <a:endParaRPr lang="en-US" sz="2000"/>
        </a:p>
      </dgm:t>
    </dgm:pt>
    <dgm:pt modelId="{3BFB4E53-9268-4829-B094-029C688FB130}">
      <dgm:prSet phldrT="[Text]" custT="1"/>
      <dgm:spPr/>
      <dgm:t>
        <a:bodyPr/>
        <a:lstStyle/>
        <a:p>
          <a:r>
            <a:rPr lang="en-US" sz="1600" dirty="0"/>
            <a:t>Make sure your power supply is more than sufficient.</a:t>
          </a:r>
        </a:p>
      </dgm:t>
    </dgm:pt>
    <dgm:pt modelId="{837054A3-5F19-43DE-A415-9E0EF4ABA62A}" type="parTrans" cxnId="{B2812FCF-B372-4870-8246-5CB0E1CC6EBF}">
      <dgm:prSet/>
      <dgm:spPr/>
      <dgm:t>
        <a:bodyPr/>
        <a:lstStyle/>
        <a:p>
          <a:endParaRPr lang="en-US" sz="2000"/>
        </a:p>
      </dgm:t>
    </dgm:pt>
    <dgm:pt modelId="{A173F3C3-072A-45DB-8010-D7F8244A2947}" type="sibTrans" cxnId="{B2812FCF-B372-4870-8246-5CB0E1CC6EBF}">
      <dgm:prSet/>
      <dgm:spPr/>
      <dgm:t>
        <a:bodyPr/>
        <a:lstStyle/>
        <a:p>
          <a:endParaRPr lang="en-US" sz="2000"/>
        </a:p>
      </dgm:t>
    </dgm:pt>
    <dgm:pt modelId="{9CA1DC89-95B0-4E16-96AF-C90E4C49C3EE}">
      <dgm:prSet phldrT="[Text]" custT="1"/>
      <dgm:spPr/>
      <dgm:t>
        <a:bodyPr/>
        <a:lstStyle/>
        <a:p>
          <a:r>
            <a:rPr lang="en-US" sz="1600" dirty="0"/>
            <a:t>Ensure you have x16 PCI lanes for your GPUs</a:t>
          </a:r>
        </a:p>
      </dgm:t>
    </dgm:pt>
    <dgm:pt modelId="{A13E7CD3-B99C-4356-8AC8-EB1CE8B9000A}" type="parTrans" cxnId="{1559833E-4E61-4687-A4C8-C0444FC2CFA6}">
      <dgm:prSet/>
      <dgm:spPr/>
      <dgm:t>
        <a:bodyPr/>
        <a:lstStyle/>
        <a:p>
          <a:endParaRPr lang="en-US" sz="2000"/>
        </a:p>
      </dgm:t>
    </dgm:pt>
    <dgm:pt modelId="{698ED5A1-435F-488B-A782-5F55E5AE13D9}" type="sibTrans" cxnId="{1559833E-4E61-4687-A4C8-C0444FC2CFA6}">
      <dgm:prSet/>
      <dgm:spPr/>
      <dgm:t>
        <a:bodyPr/>
        <a:lstStyle/>
        <a:p>
          <a:endParaRPr lang="en-US" sz="2000"/>
        </a:p>
      </dgm:t>
    </dgm:pt>
    <dgm:pt modelId="{DAF5411D-6D1C-4DDB-88DA-A0A74B17D578}">
      <dgm:prSet phldrT="[Text]" custT="1"/>
      <dgm:spPr/>
      <dgm:t>
        <a:bodyPr/>
        <a:lstStyle/>
        <a:p>
          <a:r>
            <a:rPr lang="en-US" sz="1600" dirty="0"/>
            <a:t>Dual GPUs let you continue to prototype whilst running an experiment</a:t>
          </a:r>
        </a:p>
      </dgm:t>
    </dgm:pt>
    <dgm:pt modelId="{2B654BE4-D72F-49CE-AFF4-625DF8160205}" type="parTrans" cxnId="{AA11856B-9AC8-4C5E-8DE8-D0FF7EB25455}">
      <dgm:prSet/>
      <dgm:spPr/>
      <dgm:t>
        <a:bodyPr/>
        <a:lstStyle/>
        <a:p>
          <a:endParaRPr lang="en-US" sz="2000"/>
        </a:p>
      </dgm:t>
    </dgm:pt>
    <dgm:pt modelId="{6613CC78-C65D-4E42-85DF-3424BAFC062B}" type="sibTrans" cxnId="{AA11856B-9AC8-4C5E-8DE8-D0FF7EB25455}">
      <dgm:prSet/>
      <dgm:spPr/>
      <dgm:t>
        <a:bodyPr/>
        <a:lstStyle/>
        <a:p>
          <a:endParaRPr lang="en-US" sz="2000"/>
        </a:p>
      </dgm:t>
    </dgm:pt>
    <dgm:pt modelId="{C14FD59E-05CB-4F55-8078-D0519B92CE3C}">
      <dgm:prSet phldrT="[Text]" custT="1"/>
      <dgm:spPr/>
      <dgm:t>
        <a:bodyPr/>
        <a:lstStyle/>
        <a:p>
          <a:r>
            <a:rPr lang="en-US" sz="1600" dirty="0"/>
            <a:t>A store like centralcomputers.com can put it together for you</a:t>
          </a:r>
        </a:p>
      </dgm:t>
    </dgm:pt>
    <dgm:pt modelId="{E24EF54B-FDD1-4A6F-968B-15E7FCDC8DE8}" type="parTrans" cxnId="{BA1CBBC3-89F6-47DB-903C-97E578B095F1}">
      <dgm:prSet/>
      <dgm:spPr/>
      <dgm:t>
        <a:bodyPr/>
        <a:lstStyle/>
        <a:p>
          <a:endParaRPr lang="en-US" sz="2000"/>
        </a:p>
      </dgm:t>
    </dgm:pt>
    <dgm:pt modelId="{E1924E2E-79FE-4566-913D-DE2B226B1DAD}" type="sibTrans" cxnId="{BA1CBBC3-89F6-47DB-903C-97E578B095F1}">
      <dgm:prSet/>
      <dgm:spPr/>
      <dgm:t>
        <a:bodyPr/>
        <a:lstStyle/>
        <a:p>
          <a:endParaRPr lang="en-US" sz="2000"/>
        </a:p>
      </dgm:t>
    </dgm:pt>
    <dgm:pt modelId="{CFE6805D-6E1F-4C2D-A032-2FDD4B7BBFF4}" type="pres">
      <dgm:prSet presAssocID="{1B3DCB91-857C-4C98-A27F-831D1881025E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6FD74D8D-F13B-45C3-839F-6F8B37D446C2}" type="pres">
      <dgm:prSet presAssocID="{3807838C-4357-46A0-96FA-48C34AE7B63E}" presName="composite" presStyleCnt="0"/>
      <dgm:spPr/>
    </dgm:pt>
    <dgm:pt modelId="{D0143468-44D2-4D29-81E7-398892075A02}" type="pres">
      <dgm:prSet presAssocID="{3807838C-4357-46A0-96FA-48C34AE7B63E}" presName="FirstChild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94F42C35-648F-4454-87A1-5DED127E11FE}" type="pres">
      <dgm:prSet presAssocID="{3807838C-4357-46A0-96FA-48C34AE7B63E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E41909F8-CF3F-46C7-AB08-991877A6D778}" type="pres">
      <dgm:prSet presAssocID="{3807838C-4357-46A0-96FA-48C34AE7B63E}" presName="Accent" presStyleLbl="parChTrans1D1" presStyleIdx="0" presStyleCnt="4"/>
      <dgm:spPr/>
    </dgm:pt>
    <dgm:pt modelId="{4C5414B3-8914-4F09-AEC2-08BDB37D3DC5}" type="pres">
      <dgm:prSet presAssocID="{3807838C-4357-46A0-96FA-48C34AE7B63E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3A74C34F-6BA2-4CE4-AC8B-00DCA54396BD}" type="pres">
      <dgm:prSet presAssocID="{ADC061FA-3467-42F3-8274-097B31D73FCF}" presName="sibTrans" presStyleCnt="0"/>
      <dgm:spPr/>
    </dgm:pt>
    <dgm:pt modelId="{CF081FD7-DE6B-4E3A-BBB5-F86B964D0D56}" type="pres">
      <dgm:prSet presAssocID="{E52EE629-A839-42A7-9DAB-7ED8557FD06A}" presName="composite" presStyleCnt="0"/>
      <dgm:spPr/>
    </dgm:pt>
    <dgm:pt modelId="{12EFF9B1-0B2E-4FC5-A5C5-4CC7C3DEFA38}" type="pres">
      <dgm:prSet presAssocID="{E52EE629-A839-42A7-9DAB-7ED8557FD06A}" presName="First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12D8328A-9706-45FF-B6FE-5E267C24BF9D}" type="pres">
      <dgm:prSet presAssocID="{E52EE629-A839-42A7-9DAB-7ED8557FD06A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4A35EA26-8C8B-4228-9F52-2A1F30B25873}" type="pres">
      <dgm:prSet presAssocID="{E52EE629-A839-42A7-9DAB-7ED8557FD06A}" presName="Accent" presStyleLbl="parChTrans1D1" presStyleIdx="1" presStyleCnt="4"/>
      <dgm:spPr/>
    </dgm:pt>
    <dgm:pt modelId="{16185D36-4E90-445F-BB20-BCFAF33A5509}" type="pres">
      <dgm:prSet presAssocID="{E52EE629-A839-42A7-9DAB-7ED8557FD06A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C57162DB-EA25-4B93-9CA2-34738AADCFC7}" type="pres">
      <dgm:prSet presAssocID="{B77608E6-2CA7-42DF-BEA6-15A568138704}" presName="sibTrans" presStyleCnt="0"/>
      <dgm:spPr/>
    </dgm:pt>
    <dgm:pt modelId="{42BFDB7E-D1C4-47F9-B51D-CBC0AD72A9B0}" type="pres">
      <dgm:prSet presAssocID="{CB0EC53B-CFE5-4B97-BE7B-410809FA689B}" presName="composite" presStyleCnt="0"/>
      <dgm:spPr/>
    </dgm:pt>
    <dgm:pt modelId="{DE2D5AC0-130A-44F9-8B34-988D35CCCDCB}" type="pres">
      <dgm:prSet presAssocID="{CB0EC53B-CFE5-4B97-BE7B-410809FA689B}" presName="FirstChild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184DC9E8-E1D4-481B-BCEC-350162FD8699}" type="pres">
      <dgm:prSet presAssocID="{CB0EC53B-CFE5-4B97-BE7B-410809FA689B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</dgm:pt>
    <dgm:pt modelId="{2EFD7956-388F-4831-B8A7-9E18940480B9}" type="pres">
      <dgm:prSet presAssocID="{CB0EC53B-CFE5-4B97-BE7B-410809FA689B}" presName="Accent" presStyleLbl="parChTrans1D1" presStyleIdx="2" presStyleCnt="4"/>
      <dgm:spPr/>
    </dgm:pt>
    <dgm:pt modelId="{D27DE873-89E3-4BFB-A24D-99B58690EB48}" type="pres">
      <dgm:prSet presAssocID="{CB0EC53B-CFE5-4B97-BE7B-410809FA689B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DFE29A0E-59FA-42F7-A922-AE6CC4DE4E03}" type="pres">
      <dgm:prSet presAssocID="{9E944DC9-C71A-45A9-966B-42E46C0C649C}" presName="sibTrans" presStyleCnt="0"/>
      <dgm:spPr/>
    </dgm:pt>
    <dgm:pt modelId="{1863956E-0A1D-4AF3-816F-DD91D6C5BA45}" type="pres">
      <dgm:prSet presAssocID="{B2FC4D97-DE45-4506-B9E2-348C0091ECC6}" presName="composite" presStyleCnt="0"/>
      <dgm:spPr/>
    </dgm:pt>
    <dgm:pt modelId="{2137A08F-2114-4F25-9EB5-34980E7BB3B4}" type="pres">
      <dgm:prSet presAssocID="{B2FC4D97-DE45-4506-B9E2-348C0091ECC6}" presName="First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A87EB36C-D09E-4952-A9E5-B62F218FD441}" type="pres">
      <dgm:prSet presAssocID="{B2FC4D97-DE45-4506-B9E2-348C0091ECC6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2344B24E-47FC-4711-8864-C16D4BF55BE8}" type="pres">
      <dgm:prSet presAssocID="{B2FC4D97-DE45-4506-B9E2-348C0091ECC6}" presName="Accent" presStyleLbl="parChTrans1D1" presStyleIdx="3" presStyleCnt="4"/>
      <dgm:spPr/>
    </dgm:pt>
    <dgm:pt modelId="{85AF0E38-223A-4E97-B707-59E6C2210720}" type="pres">
      <dgm:prSet presAssocID="{B2FC4D97-DE45-4506-B9E2-348C0091ECC6}" presName="Child" presStyleLbl="revTx" presStyleIdx="7" presStyleCnt="8" custLinFactNeighborX="64">
        <dgm:presLayoutVars>
          <dgm:chMax val="0"/>
          <dgm:chPref val="0"/>
          <dgm:bulletEnabled val="1"/>
        </dgm:presLayoutVars>
      </dgm:prSet>
      <dgm:spPr/>
    </dgm:pt>
  </dgm:ptLst>
  <dgm:cxnLst>
    <dgm:cxn modelId="{758EC260-A845-4E4F-8516-90328A409A46}" type="presOf" srcId="{3F4E2C1D-0EC6-468C-ACD0-9992AF8477BC}" destId="{4C5414B3-8914-4F09-AEC2-08BDB37D3DC5}" srcOrd="0" destOrd="1" presId="urn:microsoft.com/office/officeart/2011/layout/TabList"/>
    <dgm:cxn modelId="{E19BA45E-EE3F-45D3-B54F-BF85678EE4F8}" srcId="{1B3DCB91-857C-4C98-A27F-831D1881025E}" destId="{CB0EC53B-CFE5-4B97-BE7B-410809FA689B}" srcOrd="2" destOrd="0" parTransId="{783FF9D5-4558-4D4F-861F-5F0BF1B92AE9}" sibTransId="{9E944DC9-C71A-45A9-966B-42E46C0C649C}"/>
    <dgm:cxn modelId="{E205D9F2-16C8-40A2-9F93-1162A9E29A6C}" srcId="{3807838C-4357-46A0-96FA-48C34AE7B63E}" destId="{0B742879-50C1-441B-BB41-4AB149FA4997}" srcOrd="1" destOrd="0" parTransId="{06DCBF48-EE69-4C22-B8BD-46E19528E179}" sibTransId="{4FCEB35F-5C7D-47F4-9635-18872355DE3D}"/>
    <dgm:cxn modelId="{7805DF92-2AF2-4BB5-9A86-61E2FE71E53B}" srcId="{1B3DCB91-857C-4C98-A27F-831D1881025E}" destId="{3807838C-4357-46A0-96FA-48C34AE7B63E}" srcOrd="0" destOrd="0" parTransId="{7CF56103-62E5-4E86-AD0A-8809EEA0ED42}" sibTransId="{ADC061FA-3467-42F3-8274-097B31D73FCF}"/>
    <dgm:cxn modelId="{D3D1A93E-3F60-4512-AF34-8E488E56F572}" type="presOf" srcId="{3DEB3236-5CFD-42CF-98D2-6D7F48E0F0EC}" destId="{D0143468-44D2-4D29-81E7-398892075A02}" srcOrd="0" destOrd="0" presId="urn:microsoft.com/office/officeart/2011/layout/TabList"/>
    <dgm:cxn modelId="{F871E84A-E783-4DD5-AF69-28C5B5AB874D}" type="presOf" srcId="{7998EE67-0102-418F-AECE-C301A91B0D37}" destId="{12EFF9B1-0B2E-4FC5-A5C5-4CC7C3DEFA38}" srcOrd="0" destOrd="0" presId="urn:microsoft.com/office/officeart/2011/layout/TabList"/>
    <dgm:cxn modelId="{E1088617-E1AF-441A-8914-2A307B8B7DF9}" type="presOf" srcId="{3BFB4E53-9268-4829-B094-029C688FB130}" destId="{85AF0E38-223A-4E97-B707-59E6C2210720}" srcOrd="0" destOrd="0" presId="urn:microsoft.com/office/officeart/2011/layout/TabList"/>
    <dgm:cxn modelId="{A64E5677-4F0B-4F1D-8CFD-B07C8AF247B5}" type="presOf" srcId="{B2FC4D97-DE45-4506-B9E2-348C0091ECC6}" destId="{A87EB36C-D09E-4952-A9E5-B62F218FD441}" srcOrd="0" destOrd="0" presId="urn:microsoft.com/office/officeart/2011/layout/TabList"/>
    <dgm:cxn modelId="{084B185C-58C7-4A6D-A994-3A7B0B672A12}" type="presOf" srcId="{DAF5411D-6D1C-4DDB-88DA-A0A74B17D578}" destId="{4C5414B3-8914-4F09-AEC2-08BDB37D3DC5}" srcOrd="0" destOrd="2" presId="urn:microsoft.com/office/officeart/2011/layout/TabList"/>
    <dgm:cxn modelId="{2125964A-1E94-48B6-ACCB-3F5D2B6BEDA6}" srcId="{CB0EC53B-CFE5-4B97-BE7B-410809FA689B}" destId="{B27FC03B-9950-4590-A62E-E1A0EFD8911E}" srcOrd="1" destOrd="0" parTransId="{6006C83A-0F59-4C16-B20D-2A4CA3B05823}" sibTransId="{BA3A3416-D402-4413-890E-252F4D2B006A}"/>
    <dgm:cxn modelId="{D3F4C24F-E9B6-4231-A4D8-0EF76FBFB25F}" srcId="{E52EE629-A839-42A7-9DAB-7ED8557FD06A}" destId="{6A749ABD-D3F6-42CF-B689-A6BD0C679FA3}" srcOrd="2" destOrd="0" parTransId="{FA24557F-FA05-480E-96BD-296042A7A357}" sibTransId="{A03602CD-99B0-4896-BE34-5CA5EBEC967B}"/>
    <dgm:cxn modelId="{3808025A-C28E-4DA5-A426-BBAB441DBF0D}" srcId="{CB0EC53B-CFE5-4B97-BE7B-410809FA689B}" destId="{EBA7F7BF-68DA-4D8D-B96E-461F7AEEC1A5}" srcOrd="0" destOrd="0" parTransId="{A2945B56-C812-43DD-ADE2-D117DDB0E3B9}" sibTransId="{3E684F90-607E-49D5-AE69-BD7185C30625}"/>
    <dgm:cxn modelId="{1559833E-4E61-4687-A4C8-C0444FC2CFA6}" srcId="{B2FC4D97-DE45-4506-B9E2-348C0091ECC6}" destId="{9CA1DC89-95B0-4E16-96AF-C90E4C49C3EE}" srcOrd="2" destOrd="0" parTransId="{A13E7CD3-B99C-4356-8AC8-EB1CE8B9000A}" sibTransId="{698ED5A1-435F-488B-A782-5F55E5AE13D9}"/>
    <dgm:cxn modelId="{2FB02438-1B29-4B3E-8891-8420EBF442BE}" type="presOf" srcId="{B88EC467-A47A-4389-B1BE-192CD12DFBDC}" destId="{D27DE873-89E3-4BFB-A24D-99B58690EB48}" srcOrd="0" destOrd="1" presId="urn:microsoft.com/office/officeart/2011/layout/TabList"/>
    <dgm:cxn modelId="{8A0AB304-0576-4988-82D1-69BBE79C3CFE}" srcId="{1B3DCB91-857C-4C98-A27F-831D1881025E}" destId="{B2FC4D97-DE45-4506-B9E2-348C0091ECC6}" srcOrd="3" destOrd="0" parTransId="{691C5AAB-CE85-4A7F-8F4B-34D4EFC155B6}" sibTransId="{7B6B932A-6A8F-4C20-A919-0007A8AB3C36}"/>
    <dgm:cxn modelId="{5659268E-A712-4CD7-B934-39E40F4B7D4F}" type="presOf" srcId="{9CA1DC89-95B0-4E16-96AF-C90E4C49C3EE}" destId="{85AF0E38-223A-4E97-B707-59E6C2210720}" srcOrd="0" destOrd="1" presId="urn:microsoft.com/office/officeart/2011/layout/TabList"/>
    <dgm:cxn modelId="{CEB700D3-E030-408B-A1D7-AA5AC30430E0}" type="presOf" srcId="{E52EE629-A839-42A7-9DAB-7ED8557FD06A}" destId="{12D8328A-9706-45FF-B6FE-5E267C24BF9D}" srcOrd="0" destOrd="0" presId="urn:microsoft.com/office/officeart/2011/layout/TabList"/>
    <dgm:cxn modelId="{39034E03-7CDB-478B-A02D-D9D0F110E20E}" srcId="{1B3DCB91-857C-4C98-A27F-831D1881025E}" destId="{E52EE629-A839-42A7-9DAB-7ED8557FD06A}" srcOrd="1" destOrd="0" parTransId="{5D8386FD-CA56-42EC-A68D-EE81F0AA6A5F}" sibTransId="{B77608E6-2CA7-42DF-BEA6-15A568138704}"/>
    <dgm:cxn modelId="{BA1CBBC3-89F6-47DB-903C-97E578B095F1}" srcId="{B2FC4D97-DE45-4506-B9E2-348C0091ECC6}" destId="{C14FD59E-05CB-4F55-8078-D0519B92CE3C}" srcOrd="3" destOrd="0" parTransId="{E24EF54B-FDD1-4A6F-968B-15E7FCDC8DE8}" sibTransId="{E1924E2E-79FE-4566-913D-DE2B226B1DAD}"/>
    <dgm:cxn modelId="{1A353C71-29D3-4E7F-8E27-895843E5E4E0}" type="presOf" srcId="{EBA7F7BF-68DA-4D8D-B96E-461F7AEEC1A5}" destId="{DE2D5AC0-130A-44F9-8B34-988D35CCCDCB}" srcOrd="0" destOrd="0" presId="urn:microsoft.com/office/officeart/2011/layout/TabList"/>
    <dgm:cxn modelId="{CBA873A5-27E2-4DF7-B48E-00BD9695BFE6}" type="presOf" srcId="{0B742879-50C1-441B-BB41-4AB149FA4997}" destId="{4C5414B3-8914-4F09-AEC2-08BDB37D3DC5}" srcOrd="0" destOrd="0" presId="urn:microsoft.com/office/officeart/2011/layout/TabList"/>
    <dgm:cxn modelId="{B49323B7-507D-42CB-8242-AEE3BA4886C4}" type="presOf" srcId="{AC4185FB-DC7C-4E6B-9827-5E1B1BFF04ED}" destId="{16185D36-4E90-445F-BB20-BCFAF33A5509}" srcOrd="0" destOrd="0" presId="urn:microsoft.com/office/officeart/2011/layout/TabList"/>
    <dgm:cxn modelId="{07A700D5-D0A6-4200-95FA-033CB419F2FE}" srcId="{CB0EC53B-CFE5-4B97-BE7B-410809FA689B}" destId="{B88EC467-A47A-4389-B1BE-192CD12DFBDC}" srcOrd="2" destOrd="0" parTransId="{B4D797D7-847B-493A-AF74-3FAE0698C444}" sibTransId="{AA86AA11-E7A8-4B9C-8ED5-C3BDD6A8DDFD}"/>
    <dgm:cxn modelId="{5DFE4228-BBA4-41E1-B14C-BB599ECC0576}" srcId="{E52EE629-A839-42A7-9DAB-7ED8557FD06A}" destId="{7998EE67-0102-418F-AECE-C301A91B0D37}" srcOrd="0" destOrd="0" parTransId="{D490442C-2CFC-4397-AB27-430281C4306C}" sibTransId="{E27920C1-4215-43D7-9B9E-99D721E45DB0}"/>
    <dgm:cxn modelId="{9384FE70-D942-4217-AACF-13FC9F2D5BDB}" srcId="{3807838C-4357-46A0-96FA-48C34AE7B63E}" destId="{3DEB3236-5CFD-42CF-98D2-6D7F48E0F0EC}" srcOrd="0" destOrd="0" parTransId="{E61A8211-8059-46DF-AB0B-A47734059010}" sibTransId="{27DC1CBA-9561-4906-AA5D-8BEE7B74DECD}"/>
    <dgm:cxn modelId="{FDDD515A-6670-4DD9-B251-0B85CE8E5BFD}" type="presOf" srcId="{1D383807-DF40-4C4E-9ED0-AA7D54E99542}" destId="{2137A08F-2114-4F25-9EB5-34980E7BB3B4}" srcOrd="0" destOrd="0" presId="urn:microsoft.com/office/officeart/2011/layout/TabList"/>
    <dgm:cxn modelId="{7E9C39C1-27FD-4AD4-858F-8B2633F71569}" type="presOf" srcId="{1B3DCB91-857C-4C98-A27F-831D1881025E}" destId="{CFE6805D-6E1F-4C2D-A032-2FDD4B7BBFF4}" srcOrd="0" destOrd="0" presId="urn:microsoft.com/office/officeart/2011/layout/TabList"/>
    <dgm:cxn modelId="{78B11556-C97E-4E2A-9E69-9ED768FA5C77}" type="presOf" srcId="{B27FC03B-9950-4590-A62E-E1A0EFD8911E}" destId="{D27DE873-89E3-4BFB-A24D-99B58690EB48}" srcOrd="0" destOrd="0" presId="urn:microsoft.com/office/officeart/2011/layout/TabList"/>
    <dgm:cxn modelId="{F7A2BA73-279E-4A86-AAF3-89DE8EBAC174}" type="presOf" srcId="{C14FD59E-05CB-4F55-8078-D0519B92CE3C}" destId="{85AF0E38-223A-4E97-B707-59E6C2210720}" srcOrd="0" destOrd="2" presId="urn:microsoft.com/office/officeart/2011/layout/TabList"/>
    <dgm:cxn modelId="{86F3373F-D40D-455B-946F-610065DF34D7}" srcId="{3807838C-4357-46A0-96FA-48C34AE7B63E}" destId="{3F4E2C1D-0EC6-468C-ACD0-9992AF8477BC}" srcOrd="2" destOrd="0" parTransId="{095B67DF-2E58-4745-B1CE-0A724530B16B}" sibTransId="{5A86529F-D069-4C89-AA29-52103BCBB62B}"/>
    <dgm:cxn modelId="{F54FFDB4-6922-4383-A083-FB2C3E5234D9}" srcId="{B2FC4D97-DE45-4506-B9E2-348C0091ECC6}" destId="{1D383807-DF40-4C4E-9ED0-AA7D54E99542}" srcOrd="0" destOrd="0" parTransId="{3A6692EF-6AFA-45E1-B2BF-393422C7A805}" sibTransId="{157EC435-0CFB-4D4A-90EB-F8C713C0EB93}"/>
    <dgm:cxn modelId="{B78FE98B-0DA8-4478-91E9-6128BEB893EA}" type="presOf" srcId="{3807838C-4357-46A0-96FA-48C34AE7B63E}" destId="{94F42C35-648F-4454-87A1-5DED127E11FE}" srcOrd="0" destOrd="0" presId="urn:microsoft.com/office/officeart/2011/layout/TabList"/>
    <dgm:cxn modelId="{FF621334-0EA0-4DBE-BF4F-A0D3120E5A4B}" type="presOf" srcId="{6A749ABD-D3F6-42CF-B689-A6BD0C679FA3}" destId="{16185D36-4E90-445F-BB20-BCFAF33A5509}" srcOrd="0" destOrd="1" presId="urn:microsoft.com/office/officeart/2011/layout/TabList"/>
    <dgm:cxn modelId="{B2812FCF-B372-4870-8246-5CB0E1CC6EBF}" srcId="{B2FC4D97-DE45-4506-B9E2-348C0091ECC6}" destId="{3BFB4E53-9268-4829-B094-029C688FB130}" srcOrd="1" destOrd="0" parTransId="{837054A3-5F19-43DE-A415-9E0EF4ABA62A}" sibTransId="{A173F3C3-072A-45DB-8010-D7F8244A2947}"/>
    <dgm:cxn modelId="{0C34D4BF-9DDC-40F8-A25E-DD9710247933}" srcId="{E52EE629-A839-42A7-9DAB-7ED8557FD06A}" destId="{AC4185FB-DC7C-4E6B-9827-5E1B1BFF04ED}" srcOrd="1" destOrd="0" parTransId="{91A99BE7-0906-473C-9B1A-B954F1EFBBAA}" sibTransId="{7E0EB5EE-FEBF-46E8-9CE5-ACD870A9B14F}"/>
    <dgm:cxn modelId="{AA11856B-9AC8-4C5E-8DE8-D0FF7EB25455}" srcId="{3807838C-4357-46A0-96FA-48C34AE7B63E}" destId="{DAF5411D-6D1C-4DDB-88DA-A0A74B17D578}" srcOrd="3" destOrd="0" parTransId="{2B654BE4-D72F-49CE-AFF4-625DF8160205}" sibTransId="{6613CC78-C65D-4E42-85DF-3424BAFC062B}"/>
    <dgm:cxn modelId="{AEC62C70-D778-4C12-A6FF-E1467847315D}" type="presOf" srcId="{CB0EC53B-CFE5-4B97-BE7B-410809FA689B}" destId="{184DC9E8-E1D4-481B-BCEC-350162FD8699}" srcOrd="0" destOrd="0" presId="urn:microsoft.com/office/officeart/2011/layout/TabList"/>
    <dgm:cxn modelId="{3E82926F-AEF5-4D1E-A435-5446339F429C}" type="presParOf" srcId="{CFE6805D-6E1F-4C2D-A032-2FDD4B7BBFF4}" destId="{6FD74D8D-F13B-45C3-839F-6F8B37D446C2}" srcOrd="0" destOrd="0" presId="urn:microsoft.com/office/officeart/2011/layout/TabList"/>
    <dgm:cxn modelId="{417E4533-A107-4F97-9D89-BED829F70242}" type="presParOf" srcId="{6FD74D8D-F13B-45C3-839F-6F8B37D446C2}" destId="{D0143468-44D2-4D29-81E7-398892075A02}" srcOrd="0" destOrd="0" presId="urn:microsoft.com/office/officeart/2011/layout/TabList"/>
    <dgm:cxn modelId="{0AFCF146-B904-429D-B69F-D473D993A404}" type="presParOf" srcId="{6FD74D8D-F13B-45C3-839F-6F8B37D446C2}" destId="{94F42C35-648F-4454-87A1-5DED127E11FE}" srcOrd="1" destOrd="0" presId="urn:microsoft.com/office/officeart/2011/layout/TabList"/>
    <dgm:cxn modelId="{716EDBA3-0505-4F52-9243-BEE9F1270A0E}" type="presParOf" srcId="{6FD74D8D-F13B-45C3-839F-6F8B37D446C2}" destId="{E41909F8-CF3F-46C7-AB08-991877A6D778}" srcOrd="2" destOrd="0" presId="urn:microsoft.com/office/officeart/2011/layout/TabList"/>
    <dgm:cxn modelId="{82D80792-36F5-4234-8012-39E102B9E48E}" type="presParOf" srcId="{CFE6805D-6E1F-4C2D-A032-2FDD4B7BBFF4}" destId="{4C5414B3-8914-4F09-AEC2-08BDB37D3DC5}" srcOrd="1" destOrd="0" presId="urn:microsoft.com/office/officeart/2011/layout/TabList"/>
    <dgm:cxn modelId="{E6300CB2-2C82-489E-8C81-3781D2842C31}" type="presParOf" srcId="{CFE6805D-6E1F-4C2D-A032-2FDD4B7BBFF4}" destId="{3A74C34F-6BA2-4CE4-AC8B-00DCA54396BD}" srcOrd="2" destOrd="0" presId="urn:microsoft.com/office/officeart/2011/layout/TabList"/>
    <dgm:cxn modelId="{1E135C84-3EB6-4AA8-B0BB-51AE840595DE}" type="presParOf" srcId="{CFE6805D-6E1F-4C2D-A032-2FDD4B7BBFF4}" destId="{CF081FD7-DE6B-4E3A-BBB5-F86B964D0D56}" srcOrd="3" destOrd="0" presId="urn:microsoft.com/office/officeart/2011/layout/TabList"/>
    <dgm:cxn modelId="{DF2117EC-473B-42DB-8791-AF3D8B3A3CD6}" type="presParOf" srcId="{CF081FD7-DE6B-4E3A-BBB5-F86B964D0D56}" destId="{12EFF9B1-0B2E-4FC5-A5C5-4CC7C3DEFA38}" srcOrd="0" destOrd="0" presId="urn:microsoft.com/office/officeart/2011/layout/TabList"/>
    <dgm:cxn modelId="{F2E5009B-0CC7-4F94-B69B-95CCB2B0B0C6}" type="presParOf" srcId="{CF081FD7-DE6B-4E3A-BBB5-F86B964D0D56}" destId="{12D8328A-9706-45FF-B6FE-5E267C24BF9D}" srcOrd="1" destOrd="0" presId="urn:microsoft.com/office/officeart/2011/layout/TabList"/>
    <dgm:cxn modelId="{75D4280B-54F9-4B4C-8E48-DCE06D301340}" type="presParOf" srcId="{CF081FD7-DE6B-4E3A-BBB5-F86B964D0D56}" destId="{4A35EA26-8C8B-4228-9F52-2A1F30B25873}" srcOrd="2" destOrd="0" presId="urn:microsoft.com/office/officeart/2011/layout/TabList"/>
    <dgm:cxn modelId="{8AB4677B-1419-478B-B0AE-F1E8C6EB8D1D}" type="presParOf" srcId="{CFE6805D-6E1F-4C2D-A032-2FDD4B7BBFF4}" destId="{16185D36-4E90-445F-BB20-BCFAF33A5509}" srcOrd="4" destOrd="0" presId="urn:microsoft.com/office/officeart/2011/layout/TabList"/>
    <dgm:cxn modelId="{859E0FA2-88A1-4D48-87C7-E471A90363E4}" type="presParOf" srcId="{CFE6805D-6E1F-4C2D-A032-2FDD4B7BBFF4}" destId="{C57162DB-EA25-4B93-9CA2-34738AADCFC7}" srcOrd="5" destOrd="0" presId="urn:microsoft.com/office/officeart/2011/layout/TabList"/>
    <dgm:cxn modelId="{ED5CE4D0-B365-42E9-B5AA-3DEB3C47BD78}" type="presParOf" srcId="{CFE6805D-6E1F-4C2D-A032-2FDD4B7BBFF4}" destId="{42BFDB7E-D1C4-47F9-B51D-CBC0AD72A9B0}" srcOrd="6" destOrd="0" presId="urn:microsoft.com/office/officeart/2011/layout/TabList"/>
    <dgm:cxn modelId="{71D3EE44-6B99-41AE-B6AB-A7CEFDCE7112}" type="presParOf" srcId="{42BFDB7E-D1C4-47F9-B51D-CBC0AD72A9B0}" destId="{DE2D5AC0-130A-44F9-8B34-988D35CCCDCB}" srcOrd="0" destOrd="0" presId="urn:microsoft.com/office/officeart/2011/layout/TabList"/>
    <dgm:cxn modelId="{85A771AD-4334-4770-A099-B158AB35064A}" type="presParOf" srcId="{42BFDB7E-D1C4-47F9-B51D-CBC0AD72A9B0}" destId="{184DC9E8-E1D4-481B-BCEC-350162FD8699}" srcOrd="1" destOrd="0" presId="urn:microsoft.com/office/officeart/2011/layout/TabList"/>
    <dgm:cxn modelId="{27A3C28C-1546-47FC-B72B-0298EC0900FB}" type="presParOf" srcId="{42BFDB7E-D1C4-47F9-B51D-CBC0AD72A9B0}" destId="{2EFD7956-388F-4831-B8A7-9E18940480B9}" srcOrd="2" destOrd="0" presId="urn:microsoft.com/office/officeart/2011/layout/TabList"/>
    <dgm:cxn modelId="{E98B427D-DE6B-49B5-80DB-193BC629B894}" type="presParOf" srcId="{CFE6805D-6E1F-4C2D-A032-2FDD4B7BBFF4}" destId="{D27DE873-89E3-4BFB-A24D-99B58690EB48}" srcOrd="7" destOrd="0" presId="urn:microsoft.com/office/officeart/2011/layout/TabList"/>
    <dgm:cxn modelId="{24E3DA07-DB3E-491F-B96A-A7D5CAD005A7}" type="presParOf" srcId="{CFE6805D-6E1F-4C2D-A032-2FDD4B7BBFF4}" destId="{DFE29A0E-59FA-42F7-A922-AE6CC4DE4E03}" srcOrd="8" destOrd="0" presId="urn:microsoft.com/office/officeart/2011/layout/TabList"/>
    <dgm:cxn modelId="{2100EE24-B324-431A-9360-C3319B55DEAD}" type="presParOf" srcId="{CFE6805D-6E1F-4C2D-A032-2FDD4B7BBFF4}" destId="{1863956E-0A1D-4AF3-816F-DD91D6C5BA45}" srcOrd="9" destOrd="0" presId="urn:microsoft.com/office/officeart/2011/layout/TabList"/>
    <dgm:cxn modelId="{336D8014-CA8A-489C-A041-19C6CF558FE5}" type="presParOf" srcId="{1863956E-0A1D-4AF3-816F-DD91D6C5BA45}" destId="{2137A08F-2114-4F25-9EB5-34980E7BB3B4}" srcOrd="0" destOrd="0" presId="urn:microsoft.com/office/officeart/2011/layout/TabList"/>
    <dgm:cxn modelId="{07102780-474F-42E4-BE50-5FE284C9DF42}" type="presParOf" srcId="{1863956E-0A1D-4AF3-816F-DD91D6C5BA45}" destId="{A87EB36C-D09E-4952-A9E5-B62F218FD441}" srcOrd="1" destOrd="0" presId="urn:microsoft.com/office/officeart/2011/layout/TabList"/>
    <dgm:cxn modelId="{A286E611-B663-4BE5-8E2C-A2E917A347B4}" type="presParOf" srcId="{1863956E-0A1D-4AF3-816F-DD91D6C5BA45}" destId="{2344B24E-47FC-4711-8864-C16D4BF55BE8}" srcOrd="2" destOrd="0" presId="urn:microsoft.com/office/officeart/2011/layout/TabList"/>
    <dgm:cxn modelId="{6E5B8802-1A72-4ADA-9679-5D79BFBA229E}" type="presParOf" srcId="{CFE6805D-6E1F-4C2D-A032-2FDD4B7BBFF4}" destId="{85AF0E38-223A-4E97-B707-59E6C2210720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1B26D-8DE6-4BA0-A636-8A35AE3DAD0F}">
      <dsp:nvSpPr>
        <dsp:cNvPr id="0" name=""/>
        <dsp:cNvSpPr/>
      </dsp:nvSpPr>
      <dsp:spPr>
        <a:xfrm>
          <a:off x="0" y="55612"/>
          <a:ext cx="3360539" cy="201632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Differentiable layers</a:t>
          </a:r>
        </a:p>
      </dsp:txBody>
      <dsp:txXfrm>
        <a:off x="0" y="55612"/>
        <a:ext cx="3360539" cy="2016323"/>
      </dsp:txXfrm>
    </dsp:sp>
    <dsp:sp modelId="{C94A0058-6596-48C8-9A5A-B23293834154}">
      <dsp:nvSpPr>
        <dsp:cNvPr id="0" name=""/>
        <dsp:cNvSpPr/>
      </dsp:nvSpPr>
      <dsp:spPr>
        <a:xfrm>
          <a:off x="3696592" y="55612"/>
          <a:ext cx="3360539" cy="201632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Transfer Learning</a:t>
          </a:r>
        </a:p>
      </dsp:txBody>
      <dsp:txXfrm>
        <a:off x="3696592" y="55612"/>
        <a:ext cx="3360539" cy="2016323"/>
      </dsp:txXfrm>
    </dsp:sp>
    <dsp:sp modelId="{F21BAC36-FA2D-443D-96E5-626063E6794D}">
      <dsp:nvSpPr>
        <dsp:cNvPr id="0" name=""/>
        <dsp:cNvSpPr/>
      </dsp:nvSpPr>
      <dsp:spPr>
        <a:xfrm>
          <a:off x="7393185" y="55612"/>
          <a:ext cx="3360539" cy="201632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Architecture design</a:t>
          </a:r>
        </a:p>
      </dsp:txBody>
      <dsp:txXfrm>
        <a:off x="7393185" y="55612"/>
        <a:ext cx="3360539" cy="2016323"/>
      </dsp:txXfrm>
    </dsp:sp>
    <dsp:sp modelId="{D9934F57-0346-43E4-95A2-9BAE95C70C42}">
      <dsp:nvSpPr>
        <dsp:cNvPr id="0" name=""/>
        <dsp:cNvSpPr/>
      </dsp:nvSpPr>
      <dsp:spPr>
        <a:xfrm>
          <a:off x="1848296" y="2407989"/>
          <a:ext cx="3360539" cy="201632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Handling over-fitting</a:t>
          </a:r>
        </a:p>
      </dsp:txBody>
      <dsp:txXfrm>
        <a:off x="1848296" y="2407989"/>
        <a:ext cx="3360539" cy="2016323"/>
      </dsp:txXfrm>
    </dsp:sp>
    <dsp:sp modelId="{24418FCB-C4CB-41DB-9923-6AB55E9F63B7}">
      <dsp:nvSpPr>
        <dsp:cNvPr id="0" name=""/>
        <dsp:cNvSpPr/>
      </dsp:nvSpPr>
      <dsp:spPr>
        <a:xfrm>
          <a:off x="5544889" y="2407989"/>
          <a:ext cx="3360539" cy="201632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Embeddings</a:t>
          </a:r>
        </a:p>
      </dsp:txBody>
      <dsp:txXfrm>
        <a:off x="5544889" y="2407989"/>
        <a:ext cx="3360539" cy="20163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EFA74-E5F6-40C2-9A72-8EB1A57CEF2E}">
      <dsp:nvSpPr>
        <dsp:cNvPr id="0" name=""/>
        <dsp:cNvSpPr/>
      </dsp:nvSpPr>
      <dsp:spPr>
        <a:xfrm>
          <a:off x="4050" y="80670"/>
          <a:ext cx="2435446" cy="8377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CNNs beyond classification</a:t>
          </a:r>
        </a:p>
      </dsp:txBody>
      <dsp:txXfrm>
        <a:off x="4050" y="80670"/>
        <a:ext cx="2435446" cy="837775"/>
      </dsp:txXfrm>
    </dsp:sp>
    <dsp:sp modelId="{E9278B33-CE1D-414B-B1B0-356787018783}">
      <dsp:nvSpPr>
        <dsp:cNvPr id="0" name=""/>
        <dsp:cNvSpPr/>
      </dsp:nvSpPr>
      <dsp:spPr>
        <a:xfrm>
          <a:off x="4050" y="918445"/>
          <a:ext cx="2435446" cy="315675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Segmentation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Colorization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Super-resolution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Artistic style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Semi-supervised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Captioning</a:t>
          </a:r>
        </a:p>
      </dsp:txBody>
      <dsp:txXfrm>
        <a:off x="4050" y="918445"/>
        <a:ext cx="2435446" cy="3156750"/>
      </dsp:txXfrm>
    </dsp:sp>
    <dsp:sp modelId="{EFED8D2A-58FB-4DB9-83F4-E842B821D8AE}">
      <dsp:nvSpPr>
        <dsp:cNvPr id="0" name=""/>
        <dsp:cNvSpPr/>
      </dsp:nvSpPr>
      <dsp:spPr>
        <a:xfrm>
          <a:off x="2780459" y="80670"/>
          <a:ext cx="2435446" cy="837775"/>
        </a:xfrm>
        <a:prstGeom prst="rect">
          <a:avLst/>
        </a:prstGeom>
        <a:solidFill>
          <a:schemeClr val="accent5">
            <a:hueOff val="247595"/>
            <a:satOff val="6767"/>
            <a:lumOff val="2745"/>
            <a:alphaOff val="0"/>
          </a:schemeClr>
        </a:solidFill>
        <a:ln w="12700" cap="flat" cmpd="sng" algn="ctr">
          <a:solidFill>
            <a:schemeClr val="accent5">
              <a:hueOff val="247595"/>
              <a:satOff val="6767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NLP beyond classification</a:t>
          </a:r>
        </a:p>
      </dsp:txBody>
      <dsp:txXfrm>
        <a:off x="2780459" y="80670"/>
        <a:ext cx="2435446" cy="837775"/>
      </dsp:txXfrm>
    </dsp:sp>
    <dsp:sp modelId="{1F419793-13F5-44F9-9BE9-76DEC37B8208}">
      <dsp:nvSpPr>
        <dsp:cNvPr id="0" name=""/>
        <dsp:cNvSpPr/>
      </dsp:nvSpPr>
      <dsp:spPr>
        <a:xfrm>
          <a:off x="2780459" y="918445"/>
          <a:ext cx="2435446" cy="3156750"/>
        </a:xfrm>
        <a:prstGeom prst="rect">
          <a:avLst/>
        </a:prstGeom>
        <a:solidFill>
          <a:schemeClr val="accent5">
            <a:tint val="40000"/>
            <a:alpha val="90000"/>
            <a:hueOff val="169448"/>
            <a:satOff val="6534"/>
            <a:lumOff val="7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69448"/>
              <a:satOff val="6534"/>
              <a:lumOff val="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Translation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Chatbots (Q&amp;A)</a:t>
          </a:r>
        </a:p>
      </dsp:txBody>
      <dsp:txXfrm>
        <a:off x="2780459" y="918445"/>
        <a:ext cx="2435446" cy="3156750"/>
      </dsp:txXfrm>
    </dsp:sp>
    <dsp:sp modelId="{644AFFAF-C4D0-4B4C-95D4-D3787DD8B335}">
      <dsp:nvSpPr>
        <dsp:cNvPr id="0" name=""/>
        <dsp:cNvSpPr/>
      </dsp:nvSpPr>
      <dsp:spPr>
        <a:xfrm>
          <a:off x="5556868" y="80670"/>
          <a:ext cx="2435446" cy="837775"/>
        </a:xfrm>
        <a:prstGeom prst="rect">
          <a:avLst/>
        </a:prstGeom>
        <a:solidFill>
          <a:schemeClr val="accent5">
            <a:hueOff val="495190"/>
            <a:satOff val="13534"/>
            <a:lumOff val="5490"/>
            <a:alphaOff val="0"/>
          </a:schemeClr>
        </a:solidFill>
        <a:ln w="12700" cap="flat" cmpd="sng" algn="ctr">
          <a:solidFill>
            <a:schemeClr val="accent5">
              <a:hueOff val="495190"/>
              <a:satOff val="13534"/>
              <a:lumOff val="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Large data sets</a:t>
          </a:r>
        </a:p>
      </dsp:txBody>
      <dsp:txXfrm>
        <a:off x="5556868" y="80670"/>
        <a:ext cx="2435446" cy="837775"/>
      </dsp:txXfrm>
    </dsp:sp>
    <dsp:sp modelId="{41F2EFD0-9B1E-468F-874F-B1DE11E8091B}">
      <dsp:nvSpPr>
        <dsp:cNvPr id="0" name=""/>
        <dsp:cNvSpPr/>
      </dsp:nvSpPr>
      <dsp:spPr>
        <a:xfrm>
          <a:off x="5556868" y="918445"/>
          <a:ext cx="2435446" cy="3156750"/>
        </a:xfrm>
        <a:prstGeom prst="rect">
          <a:avLst/>
        </a:prstGeom>
        <a:solidFill>
          <a:schemeClr val="accent5">
            <a:tint val="40000"/>
            <a:alpha val="90000"/>
            <a:hueOff val="338896"/>
            <a:satOff val="13067"/>
            <a:lumOff val="150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338896"/>
              <a:satOff val="13067"/>
              <a:lumOff val="15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Large images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Lots of data points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Large outputs</a:t>
          </a:r>
        </a:p>
      </dsp:txBody>
      <dsp:txXfrm>
        <a:off x="5556868" y="918445"/>
        <a:ext cx="2435446" cy="3156750"/>
      </dsp:txXfrm>
    </dsp:sp>
    <dsp:sp modelId="{5409505F-8F68-41D1-A97C-5C1273F37414}">
      <dsp:nvSpPr>
        <dsp:cNvPr id="0" name=""/>
        <dsp:cNvSpPr/>
      </dsp:nvSpPr>
      <dsp:spPr>
        <a:xfrm>
          <a:off x="8333277" y="80670"/>
          <a:ext cx="2435446" cy="837775"/>
        </a:xfrm>
        <a:prstGeom prst="rect">
          <a:avLst/>
        </a:prstGeom>
        <a:solidFill>
          <a:schemeClr val="accent5">
            <a:hueOff val="742785"/>
            <a:satOff val="20301"/>
            <a:lumOff val="8235"/>
            <a:alphaOff val="0"/>
          </a:schemeClr>
        </a:solidFill>
        <a:ln w="12700" cap="flat" cmpd="sng" algn="ctr">
          <a:solidFill>
            <a:schemeClr val="accent5">
              <a:hueOff val="742785"/>
              <a:satOff val="20301"/>
              <a:lumOff val="8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Other data types</a:t>
          </a:r>
        </a:p>
      </dsp:txBody>
      <dsp:txXfrm>
        <a:off x="8333277" y="80670"/>
        <a:ext cx="2435446" cy="837775"/>
      </dsp:txXfrm>
    </dsp:sp>
    <dsp:sp modelId="{976436AE-438A-46D4-8E64-B1A516968B0B}">
      <dsp:nvSpPr>
        <dsp:cNvPr id="0" name=""/>
        <dsp:cNvSpPr/>
      </dsp:nvSpPr>
      <dsp:spPr>
        <a:xfrm>
          <a:off x="8333277" y="918445"/>
          <a:ext cx="2435446" cy="3156750"/>
        </a:xfrm>
        <a:prstGeom prst="rect">
          <a:avLst/>
        </a:prstGeom>
        <a:solidFill>
          <a:schemeClr val="accent5">
            <a:tint val="40000"/>
            <a:alpha val="90000"/>
            <a:hueOff val="508344"/>
            <a:satOff val="19601"/>
            <a:lumOff val="225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508344"/>
              <a:satOff val="19601"/>
              <a:lumOff val="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Structured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Time series</a:t>
          </a:r>
        </a:p>
      </dsp:txBody>
      <dsp:txXfrm>
        <a:off x="8333277" y="918445"/>
        <a:ext cx="2435446" cy="3156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24764-4333-49CF-9706-F3662880D59F}">
      <dsp:nvSpPr>
        <dsp:cNvPr id="0" name=""/>
        <dsp:cNvSpPr/>
      </dsp:nvSpPr>
      <dsp:spPr>
        <a:xfrm>
          <a:off x="4725" y="1503876"/>
          <a:ext cx="2066206" cy="1472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Replace last layer</a:t>
          </a:r>
        </a:p>
      </dsp:txBody>
      <dsp:txXfrm>
        <a:off x="47843" y="1546994"/>
        <a:ext cx="1979970" cy="1385936"/>
      </dsp:txXfrm>
    </dsp:sp>
    <dsp:sp modelId="{2D248821-0048-4E4E-A17D-C4DF6284BFE9}">
      <dsp:nvSpPr>
        <dsp:cNvPr id="0" name=""/>
        <dsp:cNvSpPr/>
      </dsp:nvSpPr>
      <dsp:spPr>
        <a:xfrm>
          <a:off x="2277552" y="1983752"/>
          <a:ext cx="438035" cy="5124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277552" y="2086236"/>
        <a:ext cx="306625" cy="307451"/>
      </dsp:txXfrm>
    </dsp:sp>
    <dsp:sp modelId="{53576CA3-B336-43BB-B6FE-E1A466D40A84}">
      <dsp:nvSpPr>
        <dsp:cNvPr id="0" name=""/>
        <dsp:cNvSpPr/>
      </dsp:nvSpPr>
      <dsp:spPr>
        <a:xfrm>
          <a:off x="2897414" y="1503876"/>
          <a:ext cx="2066206" cy="1472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Precompute previous output</a:t>
          </a:r>
        </a:p>
      </dsp:txBody>
      <dsp:txXfrm>
        <a:off x="2940532" y="1546994"/>
        <a:ext cx="1979970" cy="1385936"/>
      </dsp:txXfrm>
    </dsp:sp>
    <dsp:sp modelId="{9568B1EF-1FE8-4858-AB9A-206005A095B5}">
      <dsp:nvSpPr>
        <dsp:cNvPr id="0" name=""/>
        <dsp:cNvSpPr/>
      </dsp:nvSpPr>
      <dsp:spPr>
        <a:xfrm>
          <a:off x="5170241" y="1983752"/>
          <a:ext cx="438035" cy="5124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170241" y="2086236"/>
        <a:ext cx="306625" cy="307451"/>
      </dsp:txXfrm>
    </dsp:sp>
    <dsp:sp modelId="{FE7B6704-3541-4EEB-804B-CAEFF51D1C9C}">
      <dsp:nvSpPr>
        <dsp:cNvPr id="0" name=""/>
        <dsp:cNvSpPr/>
      </dsp:nvSpPr>
      <dsp:spPr>
        <a:xfrm>
          <a:off x="5790103" y="1503876"/>
          <a:ext cx="2066206" cy="1472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Fine-tune more layers</a:t>
          </a:r>
        </a:p>
      </dsp:txBody>
      <dsp:txXfrm>
        <a:off x="5833221" y="1546994"/>
        <a:ext cx="1979970" cy="1385936"/>
      </dsp:txXfrm>
    </dsp:sp>
    <dsp:sp modelId="{43E5139C-60A8-4A79-8B20-6DEF0AD88559}">
      <dsp:nvSpPr>
        <dsp:cNvPr id="0" name=""/>
        <dsp:cNvSpPr/>
      </dsp:nvSpPr>
      <dsp:spPr>
        <a:xfrm>
          <a:off x="8062930" y="1983752"/>
          <a:ext cx="438035" cy="5124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062930" y="2086236"/>
        <a:ext cx="306625" cy="307451"/>
      </dsp:txXfrm>
    </dsp:sp>
    <dsp:sp modelId="{5EF40203-5292-4DB1-B9EA-6B859C1DDA13}">
      <dsp:nvSpPr>
        <dsp:cNvPr id="0" name=""/>
        <dsp:cNvSpPr/>
      </dsp:nvSpPr>
      <dsp:spPr>
        <a:xfrm>
          <a:off x="8682792" y="1503876"/>
          <a:ext cx="2066206" cy="1472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Conv layers are slower*</a:t>
          </a:r>
        </a:p>
      </dsp:txBody>
      <dsp:txXfrm>
        <a:off x="8725910" y="1546994"/>
        <a:ext cx="1979970" cy="1385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39B7C-645A-431F-A9CC-FF822608A33E}">
      <dsp:nvSpPr>
        <dsp:cNvPr id="0" name=""/>
        <dsp:cNvSpPr/>
      </dsp:nvSpPr>
      <dsp:spPr>
        <a:xfrm>
          <a:off x="1760082" y="1003"/>
          <a:ext cx="3444552" cy="20667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CNNs for fixed-size ordered data</a:t>
          </a:r>
        </a:p>
      </dsp:txBody>
      <dsp:txXfrm>
        <a:off x="1760082" y="1003"/>
        <a:ext cx="3444552" cy="2066731"/>
      </dsp:txXfrm>
    </dsp:sp>
    <dsp:sp modelId="{BCFD2A74-9AE6-4638-B981-500E43DCC10F}">
      <dsp:nvSpPr>
        <dsp:cNvPr id="0" name=""/>
        <dsp:cNvSpPr/>
      </dsp:nvSpPr>
      <dsp:spPr>
        <a:xfrm>
          <a:off x="5549090" y="1003"/>
          <a:ext cx="3444552" cy="20667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RNNs for sequences</a:t>
          </a:r>
        </a:p>
      </dsp:txBody>
      <dsp:txXfrm>
        <a:off x="5549090" y="1003"/>
        <a:ext cx="3444552" cy="2066731"/>
      </dsp:txXfrm>
    </dsp:sp>
    <dsp:sp modelId="{8965E6F5-AD0E-48C5-9C36-ACD24BCECF59}">
      <dsp:nvSpPr>
        <dsp:cNvPr id="0" name=""/>
        <dsp:cNvSpPr/>
      </dsp:nvSpPr>
      <dsp:spPr>
        <a:xfrm>
          <a:off x="1760082" y="2412190"/>
          <a:ext cx="3444552" cy="206673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Softmax for categories</a:t>
          </a:r>
        </a:p>
      </dsp:txBody>
      <dsp:txXfrm>
        <a:off x="1760082" y="2412190"/>
        <a:ext cx="3444552" cy="2066731"/>
      </dsp:txXfrm>
    </dsp:sp>
    <dsp:sp modelId="{A168CC54-718E-4DC2-A016-BB996FA4F9FA}">
      <dsp:nvSpPr>
        <dsp:cNvPr id="0" name=""/>
        <dsp:cNvSpPr/>
      </dsp:nvSpPr>
      <dsp:spPr>
        <a:xfrm>
          <a:off x="5549090" y="2412190"/>
          <a:ext cx="3444552" cy="206673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Relu for inner activations</a:t>
          </a:r>
        </a:p>
      </dsp:txBody>
      <dsp:txXfrm>
        <a:off x="5549090" y="2412190"/>
        <a:ext cx="3444552" cy="20667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8D54B-27AE-4D48-9CE6-4855C27F645C}">
      <dsp:nvSpPr>
        <dsp:cNvPr id="0" name=""/>
        <dsp:cNvSpPr/>
      </dsp:nvSpPr>
      <dsp:spPr>
        <a:xfrm>
          <a:off x="0" y="0"/>
          <a:ext cx="5434414" cy="806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b="0" i="0" kern="1200" dirty="0"/>
            <a:t>More data</a:t>
          </a:r>
          <a:endParaRPr lang="en-US" sz="2400" kern="1200" dirty="0"/>
        </a:p>
      </dsp:txBody>
      <dsp:txXfrm>
        <a:off x="23618" y="23618"/>
        <a:ext cx="4469913" cy="759150"/>
      </dsp:txXfrm>
    </dsp:sp>
    <dsp:sp modelId="{8A673088-45C8-4642-A533-9EF98B4C38A9}">
      <dsp:nvSpPr>
        <dsp:cNvPr id="0" name=""/>
        <dsp:cNvSpPr/>
      </dsp:nvSpPr>
      <dsp:spPr>
        <a:xfrm>
          <a:off x="405816" y="918384"/>
          <a:ext cx="5434414" cy="806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b="0" i="0" kern="1200" dirty="0"/>
            <a:t>Data augmentation</a:t>
          </a:r>
        </a:p>
      </dsp:txBody>
      <dsp:txXfrm>
        <a:off x="429434" y="942002"/>
        <a:ext cx="4457210" cy="759150"/>
      </dsp:txXfrm>
    </dsp:sp>
    <dsp:sp modelId="{71850E0B-9409-490E-8650-826F13949E1D}">
      <dsp:nvSpPr>
        <dsp:cNvPr id="0" name=""/>
        <dsp:cNvSpPr/>
      </dsp:nvSpPr>
      <dsp:spPr>
        <a:xfrm>
          <a:off x="811633" y="1836769"/>
          <a:ext cx="5434414" cy="806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b="0" i="0" kern="1200" dirty="0"/>
            <a:t>Generalizable architectures</a:t>
          </a:r>
        </a:p>
      </dsp:txBody>
      <dsp:txXfrm>
        <a:off x="835251" y="1860387"/>
        <a:ext cx="4457210" cy="759150"/>
      </dsp:txXfrm>
    </dsp:sp>
    <dsp:sp modelId="{861D307C-7F4F-488F-A8A4-D1F7B6ACB07C}">
      <dsp:nvSpPr>
        <dsp:cNvPr id="0" name=""/>
        <dsp:cNvSpPr/>
      </dsp:nvSpPr>
      <dsp:spPr>
        <a:xfrm>
          <a:off x="1217449" y="2755153"/>
          <a:ext cx="5434414" cy="806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b="0" i="0" kern="1200" dirty="0"/>
            <a:t>Regularization</a:t>
          </a:r>
        </a:p>
      </dsp:txBody>
      <dsp:txXfrm>
        <a:off x="1241067" y="2778771"/>
        <a:ext cx="4457210" cy="759150"/>
      </dsp:txXfrm>
    </dsp:sp>
    <dsp:sp modelId="{AAD04A48-0E9A-485B-BEAC-20430EA7A97B}">
      <dsp:nvSpPr>
        <dsp:cNvPr id="0" name=""/>
        <dsp:cNvSpPr/>
      </dsp:nvSpPr>
      <dsp:spPr>
        <a:xfrm>
          <a:off x="1623266" y="3673538"/>
          <a:ext cx="5434414" cy="8063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b="0" i="0" kern="1200"/>
            <a:t>Reduce architecture complexity</a:t>
          </a:r>
        </a:p>
      </dsp:txBody>
      <dsp:txXfrm>
        <a:off x="1646884" y="3697156"/>
        <a:ext cx="4457210" cy="759150"/>
      </dsp:txXfrm>
    </dsp:sp>
    <dsp:sp modelId="{C655F6A0-3EC7-4561-89A8-3358668A2E44}">
      <dsp:nvSpPr>
        <dsp:cNvPr id="0" name=""/>
        <dsp:cNvSpPr/>
      </dsp:nvSpPr>
      <dsp:spPr>
        <a:xfrm>
          <a:off x="4910263" y="589110"/>
          <a:ext cx="524151" cy="524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028197" y="589110"/>
        <a:ext cx="288283" cy="394424"/>
      </dsp:txXfrm>
    </dsp:sp>
    <dsp:sp modelId="{743773F0-C66F-408A-9246-7381049EBA89}">
      <dsp:nvSpPr>
        <dsp:cNvPr id="0" name=""/>
        <dsp:cNvSpPr/>
      </dsp:nvSpPr>
      <dsp:spPr>
        <a:xfrm>
          <a:off x="5316079" y="1507494"/>
          <a:ext cx="524151" cy="524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434013" y="1507494"/>
        <a:ext cx="288283" cy="394424"/>
      </dsp:txXfrm>
    </dsp:sp>
    <dsp:sp modelId="{673320D6-8665-4410-9575-6C4571DA78BF}">
      <dsp:nvSpPr>
        <dsp:cNvPr id="0" name=""/>
        <dsp:cNvSpPr/>
      </dsp:nvSpPr>
      <dsp:spPr>
        <a:xfrm>
          <a:off x="5721896" y="2412439"/>
          <a:ext cx="524151" cy="524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839830" y="2412439"/>
        <a:ext cx="288283" cy="394424"/>
      </dsp:txXfrm>
    </dsp:sp>
    <dsp:sp modelId="{38417632-B8EF-4011-A101-53744E08AF3D}">
      <dsp:nvSpPr>
        <dsp:cNvPr id="0" name=""/>
        <dsp:cNvSpPr/>
      </dsp:nvSpPr>
      <dsp:spPr>
        <a:xfrm>
          <a:off x="6127713" y="3339784"/>
          <a:ext cx="524151" cy="524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245647" y="3339784"/>
        <a:ext cx="288283" cy="3944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C9400-F293-4481-8822-8B7ECFABE6C7}">
      <dsp:nvSpPr>
        <dsp:cNvPr id="0" name=""/>
        <dsp:cNvSpPr/>
      </dsp:nvSpPr>
      <dsp:spPr>
        <a:xfrm>
          <a:off x="0" y="21240"/>
          <a:ext cx="4663440" cy="954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Existing tutorials</a:t>
          </a:r>
        </a:p>
      </dsp:txBody>
      <dsp:txXfrm>
        <a:off x="46606" y="67846"/>
        <a:ext cx="4570228" cy="861508"/>
      </dsp:txXfrm>
    </dsp:sp>
    <dsp:sp modelId="{001F45B8-23E6-4347-85CC-4A706511686C}">
      <dsp:nvSpPr>
        <dsp:cNvPr id="0" name=""/>
        <dsp:cNvSpPr/>
      </dsp:nvSpPr>
      <dsp:spPr>
        <a:xfrm>
          <a:off x="0" y="1122840"/>
          <a:ext cx="4663440" cy="95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Existing code</a:t>
          </a:r>
        </a:p>
      </dsp:txBody>
      <dsp:txXfrm>
        <a:off x="46606" y="1169446"/>
        <a:ext cx="4570228" cy="861508"/>
      </dsp:txXfrm>
    </dsp:sp>
    <dsp:sp modelId="{1C84F25E-7A08-4DDA-81ED-7B1B238A2F50}">
      <dsp:nvSpPr>
        <dsp:cNvPr id="0" name=""/>
        <dsp:cNvSpPr/>
      </dsp:nvSpPr>
      <dsp:spPr>
        <a:xfrm>
          <a:off x="0" y="2224440"/>
          <a:ext cx="4663440" cy="954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Largely compatible</a:t>
          </a:r>
        </a:p>
      </dsp:txBody>
      <dsp:txXfrm>
        <a:off x="46606" y="2271046"/>
        <a:ext cx="4570228" cy="8615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ABA13-0242-453D-8D79-36833AD37A5B}">
      <dsp:nvSpPr>
        <dsp:cNvPr id="0" name=""/>
        <dsp:cNvSpPr/>
      </dsp:nvSpPr>
      <dsp:spPr>
        <a:xfrm>
          <a:off x="0" y="31500"/>
          <a:ext cx="4664075" cy="7195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iPython</a:t>
          </a:r>
          <a:r>
            <a:rPr lang="en-US" sz="3000" kern="1200" dirty="0"/>
            <a:t> compatibility</a:t>
          </a:r>
        </a:p>
      </dsp:txBody>
      <dsp:txXfrm>
        <a:off x="35125" y="66625"/>
        <a:ext cx="4593825" cy="649299"/>
      </dsp:txXfrm>
    </dsp:sp>
    <dsp:sp modelId="{0C8E9558-FDBA-4ECD-8D82-78E3647247A5}">
      <dsp:nvSpPr>
        <dsp:cNvPr id="0" name=""/>
        <dsp:cNvSpPr/>
      </dsp:nvSpPr>
      <dsp:spPr>
        <a:xfrm>
          <a:off x="0" y="837450"/>
          <a:ext cx="4664075" cy="71954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Py2 2020 EOL</a:t>
          </a:r>
        </a:p>
      </dsp:txBody>
      <dsp:txXfrm>
        <a:off x="35125" y="872575"/>
        <a:ext cx="4593825" cy="649299"/>
      </dsp:txXfrm>
    </dsp:sp>
    <dsp:sp modelId="{7A07E6D9-DF90-42C9-A55B-8E8A548EA928}">
      <dsp:nvSpPr>
        <dsp:cNvPr id="0" name=""/>
        <dsp:cNvSpPr/>
      </dsp:nvSpPr>
      <dsp:spPr>
        <a:xfrm>
          <a:off x="0" y="1643400"/>
          <a:ext cx="4664075" cy="71954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Concurrency</a:t>
          </a:r>
        </a:p>
      </dsp:txBody>
      <dsp:txXfrm>
        <a:off x="35125" y="1678525"/>
        <a:ext cx="4593825" cy="649299"/>
      </dsp:txXfrm>
    </dsp:sp>
    <dsp:sp modelId="{A8AB5D4E-E1DA-4740-B703-8F6E6BC71718}">
      <dsp:nvSpPr>
        <dsp:cNvPr id="0" name=""/>
        <dsp:cNvSpPr/>
      </dsp:nvSpPr>
      <dsp:spPr>
        <a:xfrm>
          <a:off x="0" y="2449349"/>
          <a:ext cx="4664075" cy="71954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String formatting</a:t>
          </a:r>
        </a:p>
      </dsp:txBody>
      <dsp:txXfrm>
        <a:off x="35125" y="2484474"/>
        <a:ext cx="4593825" cy="6492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C9400-F293-4481-8822-8B7ECFABE6C7}">
      <dsp:nvSpPr>
        <dsp:cNvPr id="0" name=""/>
        <dsp:cNvSpPr/>
      </dsp:nvSpPr>
      <dsp:spPr>
        <a:xfrm>
          <a:off x="0" y="21240"/>
          <a:ext cx="4663440" cy="954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Simple API</a:t>
          </a:r>
        </a:p>
      </dsp:txBody>
      <dsp:txXfrm>
        <a:off x="46606" y="67846"/>
        <a:ext cx="4570228" cy="861508"/>
      </dsp:txXfrm>
    </dsp:sp>
    <dsp:sp modelId="{501142CE-F468-42FF-AC35-FAC89EC6E9C1}">
      <dsp:nvSpPr>
        <dsp:cNvPr id="0" name=""/>
        <dsp:cNvSpPr/>
      </dsp:nvSpPr>
      <dsp:spPr>
        <a:xfrm>
          <a:off x="0" y="1122840"/>
          <a:ext cx="4663440" cy="9547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Fewer new concepts</a:t>
          </a:r>
        </a:p>
      </dsp:txBody>
      <dsp:txXfrm>
        <a:off x="46606" y="1169446"/>
        <a:ext cx="4570228" cy="861508"/>
      </dsp:txXfrm>
    </dsp:sp>
    <dsp:sp modelId="{BD84A76B-A78B-482E-96BF-D86DBFAD6BFA}">
      <dsp:nvSpPr>
        <dsp:cNvPr id="0" name=""/>
        <dsp:cNvSpPr/>
      </dsp:nvSpPr>
      <dsp:spPr>
        <a:xfrm>
          <a:off x="0" y="2224440"/>
          <a:ext cx="4663440" cy="954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No new ecosystem</a:t>
          </a:r>
        </a:p>
      </dsp:txBody>
      <dsp:txXfrm>
        <a:off x="46606" y="2271046"/>
        <a:ext cx="4570228" cy="8615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ABA13-0242-453D-8D79-36833AD37A5B}">
      <dsp:nvSpPr>
        <dsp:cNvPr id="0" name=""/>
        <dsp:cNvSpPr/>
      </dsp:nvSpPr>
      <dsp:spPr>
        <a:xfrm>
          <a:off x="0" y="615"/>
          <a:ext cx="4664075" cy="6304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ML toolkit</a:t>
          </a:r>
        </a:p>
      </dsp:txBody>
      <dsp:txXfrm>
        <a:off x="30775" y="31390"/>
        <a:ext cx="4602525" cy="568878"/>
      </dsp:txXfrm>
    </dsp:sp>
    <dsp:sp modelId="{861DADCD-B837-4DE4-9275-BF205540EBE2}">
      <dsp:nvSpPr>
        <dsp:cNvPr id="0" name=""/>
        <dsp:cNvSpPr/>
      </dsp:nvSpPr>
      <dsp:spPr>
        <a:xfrm>
          <a:off x="0" y="642800"/>
          <a:ext cx="4664075" cy="6304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Debugger &amp; profiler</a:t>
          </a:r>
        </a:p>
      </dsp:txBody>
      <dsp:txXfrm>
        <a:off x="30775" y="673575"/>
        <a:ext cx="4602525" cy="568878"/>
      </dsp:txXfrm>
    </dsp:sp>
    <dsp:sp modelId="{EE4ADDE0-E3F1-44B1-859C-C50DE60870FD}">
      <dsp:nvSpPr>
        <dsp:cNvPr id="0" name=""/>
        <dsp:cNvSpPr/>
      </dsp:nvSpPr>
      <dsp:spPr>
        <a:xfrm>
          <a:off x="0" y="1284985"/>
          <a:ext cx="4664075" cy="6304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XLA</a:t>
          </a:r>
        </a:p>
      </dsp:txBody>
      <dsp:txXfrm>
        <a:off x="30775" y="1315760"/>
        <a:ext cx="4602525" cy="568878"/>
      </dsp:txXfrm>
    </dsp:sp>
    <dsp:sp modelId="{8D84E3E6-AFF2-47EE-99B3-937354F9FE9F}">
      <dsp:nvSpPr>
        <dsp:cNvPr id="0" name=""/>
        <dsp:cNvSpPr/>
      </dsp:nvSpPr>
      <dsp:spPr>
        <a:xfrm>
          <a:off x="0" y="1927170"/>
          <a:ext cx="4664075" cy="6304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TF Serving &amp; Cloud ML</a:t>
          </a:r>
        </a:p>
      </dsp:txBody>
      <dsp:txXfrm>
        <a:off x="30775" y="1957945"/>
        <a:ext cx="4602525" cy="568878"/>
      </dsp:txXfrm>
    </dsp:sp>
    <dsp:sp modelId="{41B95CA7-E3DF-4DA1-A680-36A61A33D535}">
      <dsp:nvSpPr>
        <dsp:cNvPr id="0" name=""/>
        <dsp:cNvSpPr/>
      </dsp:nvSpPr>
      <dsp:spPr>
        <a:xfrm>
          <a:off x="0" y="2569355"/>
          <a:ext cx="4664075" cy="63042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Mobile</a:t>
          </a:r>
        </a:p>
      </dsp:txBody>
      <dsp:txXfrm>
        <a:off x="30775" y="2600130"/>
        <a:ext cx="4602525" cy="5688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4B24E-47FC-4711-8864-C16D4BF55BE8}">
      <dsp:nvSpPr>
        <dsp:cNvPr id="0" name=""/>
        <dsp:cNvSpPr/>
      </dsp:nvSpPr>
      <dsp:spPr>
        <a:xfrm>
          <a:off x="0" y="4074936"/>
          <a:ext cx="856343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D7956-388F-4831-B8A7-9E18940480B9}">
      <dsp:nvSpPr>
        <dsp:cNvPr id="0" name=""/>
        <dsp:cNvSpPr/>
      </dsp:nvSpPr>
      <dsp:spPr>
        <a:xfrm>
          <a:off x="0" y="2850696"/>
          <a:ext cx="856343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5EA26-8C8B-4228-9F52-2A1F30B25873}">
      <dsp:nvSpPr>
        <dsp:cNvPr id="0" name=""/>
        <dsp:cNvSpPr/>
      </dsp:nvSpPr>
      <dsp:spPr>
        <a:xfrm>
          <a:off x="0" y="1626457"/>
          <a:ext cx="856343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909F8-CF3F-46C7-AB08-991877A6D778}">
      <dsp:nvSpPr>
        <dsp:cNvPr id="0" name=""/>
        <dsp:cNvSpPr/>
      </dsp:nvSpPr>
      <dsp:spPr>
        <a:xfrm>
          <a:off x="0" y="402217"/>
          <a:ext cx="856343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43468-44D2-4D29-81E7-398892075A02}">
      <dsp:nvSpPr>
        <dsp:cNvPr id="0" name=""/>
        <dsp:cNvSpPr/>
      </dsp:nvSpPr>
      <dsp:spPr>
        <a:xfrm>
          <a:off x="2226492" y="866"/>
          <a:ext cx="6336939" cy="40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Plenty of RAM and good single precision</a:t>
          </a:r>
        </a:p>
      </dsp:txBody>
      <dsp:txXfrm>
        <a:off x="2226492" y="866"/>
        <a:ext cx="6336939" cy="401350"/>
      </dsp:txXfrm>
    </dsp:sp>
    <dsp:sp modelId="{94F42C35-648F-4454-87A1-5DED127E11FE}">
      <dsp:nvSpPr>
        <dsp:cNvPr id="0" name=""/>
        <dsp:cNvSpPr/>
      </dsp:nvSpPr>
      <dsp:spPr>
        <a:xfrm>
          <a:off x="0" y="866"/>
          <a:ext cx="2226492" cy="4013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GPU</a:t>
          </a:r>
        </a:p>
      </dsp:txBody>
      <dsp:txXfrm>
        <a:off x="19596" y="20462"/>
        <a:ext cx="2187300" cy="381754"/>
      </dsp:txXfrm>
    </dsp:sp>
    <dsp:sp modelId="{4C5414B3-8914-4F09-AEC2-08BDB37D3DC5}">
      <dsp:nvSpPr>
        <dsp:cNvPr id="0" name=""/>
        <dsp:cNvSpPr/>
      </dsp:nvSpPr>
      <dsp:spPr>
        <a:xfrm>
          <a:off x="0" y="402217"/>
          <a:ext cx="8563432" cy="802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Titan X Pascal is best, but Maxwell good too (12GB RAM)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GTX 1080 or 1070 also excellent (8GB RAM). Used GTX 980 is a good budget choice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Dual GPUs let you continue to prototype whilst running an experiment</a:t>
          </a:r>
        </a:p>
      </dsp:txBody>
      <dsp:txXfrm>
        <a:off x="0" y="402217"/>
        <a:ext cx="8563432" cy="802821"/>
      </dsp:txXfrm>
    </dsp:sp>
    <dsp:sp modelId="{12EFF9B1-0B2E-4FC5-A5C5-4CC7C3DEFA38}">
      <dsp:nvSpPr>
        <dsp:cNvPr id="0" name=""/>
        <dsp:cNvSpPr/>
      </dsp:nvSpPr>
      <dsp:spPr>
        <a:xfrm>
          <a:off x="2226492" y="1225106"/>
          <a:ext cx="6336939" cy="40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 much RAM as possible, with room for more</a:t>
          </a:r>
        </a:p>
      </dsp:txBody>
      <dsp:txXfrm>
        <a:off x="2226492" y="1225106"/>
        <a:ext cx="6336939" cy="401350"/>
      </dsp:txXfrm>
    </dsp:sp>
    <dsp:sp modelId="{12D8328A-9706-45FF-B6FE-5E267C24BF9D}">
      <dsp:nvSpPr>
        <dsp:cNvPr id="0" name=""/>
        <dsp:cNvSpPr/>
      </dsp:nvSpPr>
      <dsp:spPr>
        <a:xfrm>
          <a:off x="0" y="1225106"/>
          <a:ext cx="2226492" cy="4013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CPU and RAM</a:t>
          </a:r>
        </a:p>
      </dsp:txBody>
      <dsp:txXfrm>
        <a:off x="19596" y="1244702"/>
        <a:ext cx="2187300" cy="381754"/>
      </dsp:txXfrm>
    </dsp:sp>
    <dsp:sp modelId="{16185D36-4E90-445F-BB20-BCFAF33A5509}">
      <dsp:nvSpPr>
        <dsp:cNvPr id="0" name=""/>
        <dsp:cNvSpPr/>
      </dsp:nvSpPr>
      <dsp:spPr>
        <a:xfrm>
          <a:off x="0" y="1626457"/>
          <a:ext cx="8563432" cy="802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Make sure motherboard supports &gt;=64GB RAM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i5 or i7 CPU is fine</a:t>
          </a:r>
        </a:p>
      </dsp:txBody>
      <dsp:txXfrm>
        <a:off x="0" y="1626457"/>
        <a:ext cx="8563432" cy="802821"/>
      </dsp:txXfrm>
    </dsp:sp>
    <dsp:sp modelId="{DE2D5AC0-130A-44F9-8B34-988D35CCCDCB}">
      <dsp:nvSpPr>
        <dsp:cNvPr id="0" name=""/>
        <dsp:cNvSpPr/>
      </dsp:nvSpPr>
      <dsp:spPr>
        <a:xfrm>
          <a:off x="2226492" y="2449346"/>
          <a:ext cx="6336939" cy="40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Fast SSD for analysis and big disks for data</a:t>
          </a:r>
        </a:p>
      </dsp:txBody>
      <dsp:txXfrm>
        <a:off x="2226492" y="2449346"/>
        <a:ext cx="6336939" cy="401350"/>
      </dsp:txXfrm>
    </dsp:sp>
    <dsp:sp modelId="{184DC9E8-E1D4-481B-BCEC-350162FD8699}">
      <dsp:nvSpPr>
        <dsp:cNvPr id="0" name=""/>
        <dsp:cNvSpPr/>
      </dsp:nvSpPr>
      <dsp:spPr>
        <a:xfrm>
          <a:off x="0" y="2449346"/>
          <a:ext cx="2226492" cy="4013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Storage</a:t>
          </a:r>
        </a:p>
      </dsp:txBody>
      <dsp:txXfrm>
        <a:off x="19596" y="2468942"/>
        <a:ext cx="2187300" cy="381754"/>
      </dsp:txXfrm>
    </dsp:sp>
    <dsp:sp modelId="{D27DE873-89E3-4BFB-A24D-99B58690EB48}">
      <dsp:nvSpPr>
        <dsp:cNvPr id="0" name=""/>
        <dsp:cNvSpPr/>
      </dsp:nvSpPr>
      <dsp:spPr>
        <a:xfrm>
          <a:off x="0" y="2850696"/>
          <a:ext cx="8563432" cy="802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NVMe</a:t>
          </a:r>
          <a:r>
            <a:rPr lang="en-US" sz="1600" kern="1200" dirty="0"/>
            <a:t> drives are amazing!  Get the biggest you can afford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Fill up the rest of the space with the largest standard hard-drives you can buy</a:t>
          </a:r>
        </a:p>
      </dsp:txBody>
      <dsp:txXfrm>
        <a:off x="0" y="2850696"/>
        <a:ext cx="8563432" cy="802821"/>
      </dsp:txXfrm>
    </dsp:sp>
    <dsp:sp modelId="{2137A08F-2114-4F25-9EB5-34980E7BB3B4}">
      <dsp:nvSpPr>
        <dsp:cNvPr id="0" name=""/>
        <dsp:cNvSpPr/>
      </dsp:nvSpPr>
      <dsp:spPr>
        <a:xfrm>
          <a:off x="2226492" y="3673586"/>
          <a:ext cx="6336939" cy="40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pcpartpicker.com is very helpful</a:t>
          </a:r>
        </a:p>
      </dsp:txBody>
      <dsp:txXfrm>
        <a:off x="2226492" y="3673586"/>
        <a:ext cx="6336939" cy="401350"/>
      </dsp:txXfrm>
    </dsp:sp>
    <dsp:sp modelId="{A87EB36C-D09E-4952-A9E5-B62F218FD441}">
      <dsp:nvSpPr>
        <dsp:cNvPr id="0" name=""/>
        <dsp:cNvSpPr/>
      </dsp:nvSpPr>
      <dsp:spPr>
        <a:xfrm>
          <a:off x="0" y="3673586"/>
          <a:ext cx="2226492" cy="4013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rest</a:t>
          </a:r>
        </a:p>
      </dsp:txBody>
      <dsp:txXfrm>
        <a:off x="19596" y="3693182"/>
        <a:ext cx="2187300" cy="381754"/>
      </dsp:txXfrm>
    </dsp:sp>
    <dsp:sp modelId="{85AF0E38-223A-4E97-B707-59E6C2210720}">
      <dsp:nvSpPr>
        <dsp:cNvPr id="0" name=""/>
        <dsp:cNvSpPr/>
      </dsp:nvSpPr>
      <dsp:spPr>
        <a:xfrm>
          <a:off x="0" y="4074936"/>
          <a:ext cx="8563432" cy="802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Make sure your power supply is more than sufficient.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Ensure you have x16 PCI lanes for your GPUs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 store like centralcomputers.com can put it together for you</a:t>
          </a:r>
        </a:p>
      </dsp:txBody>
      <dsp:txXfrm>
        <a:off x="0" y="4074936"/>
        <a:ext cx="8563432" cy="802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4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3157" cy="1044544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4" y="1790471"/>
            <a:ext cx="10773157" cy="1760482"/>
          </a:xfrm>
          <a:noFill/>
        </p:spPr>
        <p:txBody>
          <a:bodyPr wrap="square" rtlCol="0">
            <a:sp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defRPr lang="en-US" sz="2000" dirty="0" smtClean="0">
                <a:solidFill>
                  <a:schemeClr val="tx1"/>
                </a:solidFill>
              </a:defRPr>
            </a:lvl2pPr>
            <a:lvl3pPr>
              <a:defRPr lang="en-US" sz="2000" i="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285750" lvl="0" indent="-285750" defTabSz="457200">
              <a:buChar char="•"/>
            </a:pPr>
            <a:r>
              <a:rPr lang="en-US" dirty="0"/>
              <a:t>Edit Master text styles</a:t>
            </a:r>
          </a:p>
          <a:p>
            <a:pPr marL="742950" lvl="1" indent="-285750" defTabSz="457200">
              <a:buChar char="•"/>
            </a:pPr>
            <a:r>
              <a:rPr lang="en-US" dirty="0"/>
              <a:t>Second level</a:t>
            </a:r>
          </a:p>
          <a:p>
            <a:pPr marL="1200150" lvl="2" indent="-285750" defTabSz="457200">
              <a:buChar char="•"/>
            </a:pPr>
            <a:r>
              <a:rPr lang="en-US" dirty="0"/>
              <a:t>Third level</a:t>
            </a:r>
          </a:p>
          <a:p>
            <a:pPr marL="1657350" lvl="3" indent="-285750" defTabSz="457200">
              <a:buChar char="•"/>
            </a:pPr>
            <a:r>
              <a:rPr lang="en-US" dirty="0"/>
              <a:t>Fourth level</a:t>
            </a:r>
          </a:p>
          <a:p>
            <a:pPr marL="2114550" lvl="4" indent="-285750" defTabSz="457200"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9429" y="6483572"/>
            <a:ext cx="4114800" cy="228600"/>
          </a:xfrm>
        </p:spPr>
        <p:txBody>
          <a:bodyPr/>
          <a:lstStyle/>
          <a:p>
            <a:fld id="{52E0B4D7-1420-4BDE-BBD8-F2F001D07F51}" type="datetimeFigureOut">
              <a:rPr lang="en-US" smtClean="0"/>
              <a:pPr/>
              <a:t>3/7/2017</a:t>
            </a:fld>
            <a:r>
              <a:rPr lang="en-US" dirty="0"/>
              <a:t> Fast.ai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0686" y="6412447"/>
            <a:ext cx="2699319" cy="370850"/>
          </a:xfrm>
        </p:spPr>
        <p:txBody>
          <a:bodyPr/>
          <a:lstStyle>
            <a:lvl1pPr>
              <a:defRPr sz="2800"/>
            </a:lvl1pPr>
          </a:lstStyle>
          <a:p>
            <a:fld id="{38AFA14E-F8F6-443A-9B75-79CE2A897A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8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0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5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6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3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4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2E0B4D7-1420-4BDE-BBD8-F2F001D07F51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8AFA14E-F8F6-443A-9B75-79CE2A897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39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883554"/>
            <a:ext cx="10753725" cy="4374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lvl="0" indent="-285750" defTabSz="457200">
              <a:buChar char="•"/>
            </a:pPr>
            <a:r>
              <a:rPr lang="en-US" dirty="0"/>
              <a:t>Edit Master text styles</a:t>
            </a:r>
          </a:p>
          <a:p>
            <a:pPr marL="742950" lvl="1" indent="-285750" defTabSz="457200">
              <a:buChar char="•"/>
            </a:pPr>
            <a:r>
              <a:rPr lang="en-US" dirty="0"/>
              <a:t>Second level</a:t>
            </a:r>
          </a:p>
          <a:p>
            <a:pPr marL="1200150" lvl="2" indent="-285750" defTabSz="457200">
              <a:buChar char="•"/>
            </a:pPr>
            <a:r>
              <a:rPr lang="en-US" dirty="0"/>
              <a:t>Third level</a:t>
            </a:r>
          </a:p>
          <a:p>
            <a:pPr marL="1657350" lvl="3" indent="-285750" defTabSz="457200">
              <a:buChar char="•"/>
            </a:pPr>
            <a:r>
              <a:rPr lang="en-US" dirty="0"/>
              <a:t>Fourth level</a:t>
            </a:r>
          </a:p>
          <a:p>
            <a:pPr marL="2114550" lvl="4" indent="-285750" defTabSz="457200"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224" y="6510420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2E0B4D7-1420-4BDE-BBD8-F2F001D07F51}" type="datetimeFigureOut">
              <a:rPr lang="en-US" smtClean="0"/>
              <a:pPr/>
              <a:t>3/7/2017</a:t>
            </a:fld>
            <a:r>
              <a:rPr lang="en-US" dirty="0"/>
              <a:t> fast.ai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6307717"/>
            <a:ext cx="2926080" cy="550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8AFA14E-F8F6-443A-9B75-79CE2A897A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7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forums.fast.ai/t/making-your-own-server/174" TargetMode="External"/><Relationship Id="rId3" Type="http://schemas.openxmlformats.org/officeDocument/2006/relationships/diagramLayout" Target="../diagrams/layout9.xml"/><Relationship Id="rId7" Type="http://schemas.openxmlformats.org/officeDocument/2006/relationships/image" Target="../media/image1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itu1994/Neural-Style-Transfer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605.04603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atform.ai/part2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603.03417" TargetMode="Externa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eplearning.net/software/theano_versions/dev/tutorial/conv_arithmetic.html" TargetMode="External"/><Relationship Id="rId5" Type="http://schemas.openxmlformats.org/officeDocument/2006/relationships/image" Target="../media/image47.gif"/><Relationship Id="rId4" Type="http://schemas.openxmlformats.org/officeDocument/2006/relationships/hyperlink" Target="http://distill.pub/2016/deconv-checkerboar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0026" y="2722563"/>
            <a:ext cx="9144000" cy="2387600"/>
          </a:xfrm>
        </p:spPr>
        <p:txBody>
          <a:bodyPr/>
          <a:lstStyle/>
          <a:p>
            <a:pPr algn="r"/>
            <a:r>
              <a:rPr lang="en-US" dirty="0"/>
              <a:t>Lesson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0026" y="5202238"/>
            <a:ext cx="9144000" cy="1655762"/>
          </a:xfrm>
        </p:spPr>
        <p:txBody>
          <a:bodyPr/>
          <a:lstStyle/>
          <a:p>
            <a:pPr algn="r"/>
            <a:r>
              <a:rPr lang="en-US" dirty="0"/>
              <a:t>Artistic applications of CNNs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3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1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Embeddings allow us to use categorical data too</a:t>
            </a:r>
          </a:p>
        </p:txBody>
      </p:sp>
      <p:pic>
        <p:nvPicPr>
          <p:cNvPr id="1026" name="Picture 2" descr="http://wiki.fast.ai/images/8/85/Screen_Shot_2016-11-30_at_11.30.16_PM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5" y="1863307"/>
            <a:ext cx="10753725" cy="433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77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python 2 to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Python 2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5428460"/>
              </p:ext>
            </p:extLst>
          </p:nvPr>
        </p:nvGraphicFramePr>
        <p:xfrm>
          <a:off x="676656" y="2753084"/>
          <a:ext cx="466344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Python 3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41339407"/>
              </p:ext>
            </p:extLst>
          </p:nvPr>
        </p:nvGraphicFramePr>
        <p:xfrm>
          <a:off x="6007100" y="2751138"/>
          <a:ext cx="4664075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8023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Theano to Tensorflow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Theano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5399593"/>
              </p:ext>
            </p:extLst>
          </p:nvPr>
        </p:nvGraphicFramePr>
        <p:xfrm>
          <a:off x="676656" y="2753084"/>
          <a:ext cx="466344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Tensorflow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14733836"/>
              </p:ext>
            </p:extLst>
          </p:nvPr>
        </p:nvGraphicFramePr>
        <p:xfrm>
          <a:off x="6007100" y="2751138"/>
          <a:ext cx="4664075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71771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8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7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95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556" y="1"/>
            <a:ext cx="7855444" cy="4412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704872"/>
            <a:ext cx="7620948" cy="41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9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9792" cy="686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acquainted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4" y="1790471"/>
            <a:ext cx="10773157" cy="4895186"/>
          </a:xfrm>
        </p:spPr>
        <p:txBody>
          <a:bodyPr/>
          <a:lstStyle/>
          <a:p>
            <a:r>
              <a:rPr lang="en-US" dirty="0"/>
              <a:t>Meet your team mates</a:t>
            </a:r>
          </a:p>
          <a:p>
            <a:pPr lvl="1"/>
            <a:r>
              <a:rPr lang="en-US" dirty="0"/>
              <a:t>Feel free to swap seats if you know people here already</a:t>
            </a:r>
          </a:p>
          <a:p>
            <a:pPr lvl="1"/>
            <a:r>
              <a:rPr lang="en-US" dirty="0"/>
              <a:t>Create a Discourse group</a:t>
            </a:r>
          </a:p>
          <a:p>
            <a:pPr lvl="1"/>
            <a:r>
              <a:rPr lang="en-US" dirty="0"/>
              <a:t>Say hi!</a:t>
            </a:r>
          </a:p>
          <a:p>
            <a:pPr lvl="1"/>
            <a:r>
              <a:rPr lang="en-US" dirty="0"/>
              <a:t>Tell: what are you hoping to get out of the class, and hoping to do with DL?</a:t>
            </a:r>
          </a:p>
          <a:p>
            <a:pPr lvl="1"/>
            <a:r>
              <a:rPr lang="en-US" dirty="0"/>
              <a:t>You will be doing at least one project together</a:t>
            </a:r>
          </a:p>
          <a:p>
            <a:r>
              <a:rPr lang="en-US" dirty="0"/>
              <a:t>Get to know the forum</a:t>
            </a:r>
          </a:p>
          <a:p>
            <a:pPr lvl="1"/>
            <a:r>
              <a:rPr lang="en-US" dirty="0"/>
              <a:t>Shift-r to reply; Ctrl-enter to send</a:t>
            </a:r>
          </a:p>
          <a:p>
            <a:pPr lvl="1"/>
            <a:r>
              <a:rPr lang="en-US" dirty="0"/>
              <a:t>Replies are instant: join the ‘lesson 8 in-class’ thread now!</a:t>
            </a:r>
          </a:p>
          <a:p>
            <a:pPr lvl="1"/>
            <a:r>
              <a:rPr lang="en-US" dirty="0"/>
              <a:t>You can watch and pin threads</a:t>
            </a:r>
          </a:p>
          <a:p>
            <a:pPr lvl="1"/>
            <a:r>
              <a:rPr lang="en-US" dirty="0"/>
              <a:t>Try creating a thread for your area of interest, for ongoing discussion</a:t>
            </a:r>
          </a:p>
          <a:p>
            <a:r>
              <a:rPr lang="en-US" dirty="0"/>
              <a:t>We will have study groups at USF – starting this Friday 12-5p 5</a:t>
            </a:r>
            <a:r>
              <a:rPr lang="en-US" baseline="30000" dirty="0"/>
              <a:t>th</a:t>
            </a:r>
            <a:r>
              <a:rPr lang="en-US" dirty="0"/>
              <a:t> floor</a:t>
            </a:r>
          </a:p>
          <a:p>
            <a:pPr lvl="1"/>
            <a:r>
              <a:rPr lang="en-US" dirty="0"/>
              <a:t>But feel free to create geographic-specific study groups or weekend groups too</a:t>
            </a:r>
          </a:p>
        </p:txBody>
      </p:sp>
    </p:spTree>
    <p:extLst>
      <p:ext uri="{BB962C8B-B14F-4D97-AF65-F5344CB8AC3E}">
        <p14:creationId xmlns:p14="http://schemas.microsoft.com/office/powerpoint/2010/main" val="3884085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98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24262" cy="4900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042" y="4617422"/>
            <a:ext cx="6179957" cy="2240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60696"/>
            <a:ext cx="5825878" cy="2153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361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part 1 “</a:t>
            </a:r>
            <a:r>
              <a:rPr lang="en-US" i="1" dirty="0"/>
              <a:t>best practices</a:t>
            </a:r>
            <a:r>
              <a:rPr lang="en-US" dirty="0"/>
              <a:t>” to part 2 “</a:t>
            </a:r>
            <a:r>
              <a:rPr lang="en-US" i="1" dirty="0"/>
              <a:t>new directions</a:t>
            </a:r>
            <a:r>
              <a:rPr lang="en-US" dirty="0"/>
              <a:t>”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57224" y="1790471"/>
            <a:ext cx="10773157" cy="28557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Code samples online nearly always have problems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Few if any existing libraries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Much customization often required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Need to understand python well (e.g. classes)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Each lesson will be incomplete – ideas to explore</a:t>
            </a:r>
          </a:p>
        </p:txBody>
      </p:sp>
    </p:spTree>
    <p:extLst>
      <p:ext uri="{BB962C8B-B14F-4D97-AF65-F5344CB8AC3E}">
        <p14:creationId xmlns:p14="http://schemas.microsoft.com/office/powerpoint/2010/main" val="156277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99" y="-9682"/>
            <a:ext cx="10773157" cy="1044544"/>
          </a:xfrm>
        </p:spPr>
        <p:txBody>
          <a:bodyPr/>
          <a:lstStyle/>
          <a:p>
            <a:r>
              <a:rPr lang="en-US" dirty="0"/>
              <a:t>It’s time to build your own box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230047"/>
              </p:ext>
            </p:extLst>
          </p:nvPr>
        </p:nvGraphicFramePr>
        <p:xfrm>
          <a:off x="284904" y="1051287"/>
          <a:ext cx="8563432" cy="487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849" y="4102473"/>
            <a:ext cx="5057794" cy="2689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035038" y="6433918"/>
            <a:ext cx="501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http://forums.fast.ai/t/making-your-own-server/174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time to start reading papers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" y="1696831"/>
            <a:ext cx="5915642" cy="4150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2871" y="1648106"/>
            <a:ext cx="4665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familiar stuff looks complex in a paper!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Papers are important for deep learning beyond the basics, but hard to 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Google for a blog post describing the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 to pronounce Greek letters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624" y="3327878"/>
            <a:ext cx="4271994" cy="314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664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opportunities for you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4" y="1790471"/>
            <a:ext cx="10773157" cy="4022640"/>
          </a:xfrm>
        </p:spPr>
        <p:txBody>
          <a:bodyPr/>
          <a:lstStyle/>
          <a:p>
            <a:pPr marL="285750" lvl="0" indent="-285750" defTabSz="457200">
              <a:buChar char="•"/>
            </a:pPr>
            <a:r>
              <a:rPr lang="en-US" sz="3200" dirty="0"/>
              <a:t>Your homework will be at the cutting edge</a:t>
            </a:r>
          </a:p>
          <a:p>
            <a:pPr marL="285750" lvl="0" indent="-285750" defTabSz="457200">
              <a:buChar char="•"/>
            </a:pPr>
            <a:r>
              <a:rPr lang="en-US" sz="3200" dirty="0"/>
              <a:t>There are few DL practitioners that know what you know now</a:t>
            </a:r>
          </a:p>
          <a:p>
            <a:pPr marL="285750" lvl="0" indent="-285750" defTabSz="457200">
              <a:buChar char="•"/>
            </a:pPr>
            <a:r>
              <a:rPr lang="en-US" sz="3200" dirty="0"/>
              <a:t>Experiment lots, especially in your area of expertise</a:t>
            </a:r>
          </a:p>
          <a:p>
            <a:pPr marL="285750" lvl="0" indent="-285750" defTabSz="457200">
              <a:buChar char="•"/>
            </a:pPr>
            <a:r>
              <a:rPr lang="en-US" sz="3200" dirty="0"/>
              <a:t>Much of what you find will have not be written about before</a:t>
            </a:r>
          </a:p>
          <a:p>
            <a:pPr marL="285750" lvl="0" indent="-285750" defTabSz="457200">
              <a:buChar char="•"/>
            </a:pPr>
            <a:r>
              <a:rPr lang="en-US" sz="3200" dirty="0"/>
              <a:t>Don’t wait to be perfect before you start communicating</a:t>
            </a:r>
          </a:p>
          <a:p>
            <a:pPr marL="285750" lvl="0" indent="-285750" defTabSz="457200">
              <a:buChar char="•"/>
            </a:pPr>
            <a:r>
              <a:rPr lang="en-US" sz="3200" dirty="0"/>
              <a:t>If you don’t have a blog, try medium.com</a:t>
            </a:r>
          </a:p>
          <a:p>
            <a:pPr marL="285750" lvl="0" indent="-285750" defTabSz="457200">
              <a:buChar char="•"/>
            </a:pPr>
            <a:r>
              <a:rPr lang="en-US" sz="3200" dirty="0"/>
              <a:t>We will feature the best posts on fast.ai</a:t>
            </a:r>
          </a:p>
        </p:txBody>
      </p:sp>
    </p:spTree>
    <p:extLst>
      <p:ext uri="{BB962C8B-B14F-4D97-AF65-F5344CB8AC3E}">
        <p14:creationId xmlns:p14="http://schemas.microsoft.com/office/powerpoint/2010/main" val="48572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study in Part 2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045312"/>
              </p:ext>
            </p:extLst>
          </p:nvPr>
        </p:nvGraphicFramePr>
        <p:xfrm>
          <a:off x="657225" y="2146376"/>
          <a:ext cx="10772775" cy="415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223" y="1653582"/>
            <a:ext cx="5234359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Generative Models</a:t>
            </a:r>
          </a:p>
        </p:txBody>
      </p:sp>
    </p:spTree>
    <p:extLst>
      <p:ext uri="{BB962C8B-B14F-4D97-AF65-F5344CB8AC3E}">
        <p14:creationId xmlns:p14="http://schemas.microsoft.com/office/powerpoint/2010/main" val="412916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67" y="0"/>
            <a:ext cx="10773157" cy="1044544"/>
          </a:xfrm>
        </p:spPr>
        <p:txBody>
          <a:bodyPr/>
          <a:lstStyle/>
          <a:p>
            <a:r>
              <a:rPr lang="en-US" dirty="0"/>
              <a:t>Artistic style method #1 – the general idea</a:t>
            </a:r>
          </a:p>
        </p:txBody>
      </p:sp>
    </p:spTree>
    <p:extLst>
      <p:ext uri="{BB962C8B-B14F-4D97-AF65-F5344CB8AC3E}">
        <p14:creationId xmlns:p14="http://schemas.microsoft.com/office/powerpoint/2010/main" val="376148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67" y="0"/>
            <a:ext cx="11268474" cy="1044544"/>
          </a:xfrm>
        </p:spPr>
        <p:txBody>
          <a:bodyPr>
            <a:normAutofit/>
          </a:bodyPr>
          <a:lstStyle/>
          <a:p>
            <a:r>
              <a:rPr lang="en-US" dirty="0"/>
              <a:t>A more general approach to </a:t>
            </a:r>
            <a:r>
              <a:rPr lang="en-US" dirty="0" err="1"/>
              <a:t>image</a:t>
            </a:r>
            <a:r>
              <a:rPr lang="en-US" dirty="0" err="1">
                <a:sym typeface="Wingdings" panose="05000000000000000000" pitchFamily="2" charset="2"/>
              </a:rPr>
              <a:t></a:t>
            </a:r>
            <a:r>
              <a:rPr lang="en-US" dirty="0" err="1"/>
              <a:t>image</a:t>
            </a:r>
            <a:r>
              <a:rPr lang="en-US" dirty="0"/>
              <a:t> models</a:t>
            </a:r>
          </a:p>
        </p:txBody>
      </p:sp>
    </p:spTree>
    <p:extLst>
      <p:ext uri="{BB962C8B-B14F-4D97-AF65-F5344CB8AC3E}">
        <p14:creationId xmlns:p14="http://schemas.microsoft.com/office/powerpoint/2010/main" val="3891395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67" y="0"/>
            <a:ext cx="11268474" cy="1044544"/>
          </a:xfrm>
        </p:spPr>
        <p:txBody>
          <a:bodyPr>
            <a:normAutofit/>
          </a:bodyPr>
          <a:lstStyle/>
          <a:p>
            <a:r>
              <a:rPr lang="en-US" dirty="0"/>
              <a:t>Three approaches to </a:t>
            </a:r>
            <a:r>
              <a:rPr lang="en-US" dirty="0" err="1"/>
              <a:t>downsampling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0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the discussion!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467" y="1601430"/>
            <a:ext cx="10385682" cy="4975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4592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rums.fast.ai/uploads/default/original/1X/9431d9ec418d16ad9005067a2e8d5d4dfa8031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30" y="167001"/>
            <a:ext cx="4351842" cy="29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30" y="3176561"/>
            <a:ext cx="4567271" cy="3681439"/>
          </a:xfrm>
          <a:prstGeom prst="rect">
            <a:avLst/>
          </a:prstGeom>
        </p:spPr>
      </p:pic>
      <p:pic>
        <p:nvPicPr>
          <p:cNvPr id="1028" name="Picture 4" descr="http://forums.fast.ai/uploads/default/optimized/1X/e3369c4e5de6129953eade33cd084cf7a043e98f_1_690x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555" y="167001"/>
            <a:ext cx="4549653" cy="29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rums.fast.ai/uploads/default/optimized/1X/33ddd5daf759311045df654f61a676a7c919880e_1_689x4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537" y="3389303"/>
            <a:ext cx="4724671" cy="28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61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orums.fast.ai/uploads/default/original/1X/06c7ccdb163b75b00fcfda79105f45492a90b8e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236"/>
          <a:stretch/>
        </p:blipFill>
        <p:spPr bwMode="auto">
          <a:xfrm>
            <a:off x="192514" y="133663"/>
            <a:ext cx="5731922" cy="489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orums.fast.ai/uploads/default/original/1X/06c7ccdb163b75b00fcfda79105f45492a90b8e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37" b="19761"/>
          <a:stretch/>
        </p:blipFill>
        <p:spPr bwMode="auto">
          <a:xfrm>
            <a:off x="6302242" y="-24358"/>
            <a:ext cx="5640664" cy="49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forums.fast.ai/uploads/default/original/1X/06c7ccdb163b75b00fcfda79105f45492a90b8e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7810" y="4479018"/>
            <a:ext cx="6325095" cy="237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14" y="5154996"/>
            <a:ext cx="5282935" cy="15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73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orums.fast.ai/uploads/default/original/1X/a08c332d7ed107c2222603e519c17fc97bc756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416" y="3164810"/>
            <a:ext cx="5803584" cy="369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orums.fast.ai/uploads/default/optimized/1X/5b1c0efe65292fd74dfe3de53966b1cd88d88a9e_1_690x2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449123"/>
            <a:ext cx="6274866" cy="22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orums.fast.ai/uploads/default/optimized/1X/eeabbbcff7859a007fdc47c3e8361221261bcb3f_1_690x1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1438"/>
            <a:ext cx="12113427" cy="23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770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6" y="0"/>
            <a:ext cx="774378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133" y="-1"/>
            <a:ext cx="5084867" cy="44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30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10" y="362606"/>
            <a:ext cx="11645462" cy="6332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/>
              <a:t>Ideas from </a:t>
            </a:r>
            <a:r>
              <a:rPr lang="en-US" sz="3000" b="1" i="1" dirty="0" err="1"/>
              <a:t>Keras</a:t>
            </a:r>
            <a:r>
              <a:rPr lang="en-US" sz="3000" b="1" i="1" dirty="0"/>
              <a:t> Implementation of Neural Style Transfer</a:t>
            </a:r>
            <a:r>
              <a:rPr lang="en-US" sz="3000" b="1" dirty="0"/>
              <a:t> </a:t>
            </a:r>
            <a:br>
              <a:rPr lang="en-US" sz="3000" b="1" dirty="0"/>
            </a:br>
            <a:r>
              <a:rPr lang="en-US" dirty="0">
                <a:hlinkClick r:id="rId2"/>
              </a:rPr>
              <a:t>https://github.com/titu1994/Neural-Style-Transfer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Uses conv5_2 output to measure content loss. Original paper uses conv4_2</a:t>
            </a:r>
          </a:p>
          <a:p>
            <a:r>
              <a:rPr lang="en-US" dirty="0"/>
              <a:t>Initial image used for image is the base image (instead of random noise image)</a:t>
            </a:r>
          </a:p>
          <a:p>
            <a:r>
              <a:rPr lang="en-US" dirty="0"/>
              <a:t>By default </a:t>
            </a:r>
            <a:r>
              <a:rPr lang="en-US" dirty="0" err="1"/>
              <a:t>MaxPooling</a:t>
            </a:r>
            <a:r>
              <a:rPr lang="en-US" dirty="0"/>
              <a:t> is used, since if offers sharper images, but </a:t>
            </a:r>
            <a:r>
              <a:rPr lang="en-US" dirty="0" err="1"/>
              <a:t>AveragePooling</a:t>
            </a:r>
            <a:r>
              <a:rPr lang="en-US" dirty="0"/>
              <a:t> applies the style better in some cases</a:t>
            </a:r>
          </a:p>
          <a:p>
            <a:r>
              <a:rPr lang="en-US" dirty="0"/>
              <a:t>Style weight scaling</a:t>
            </a:r>
          </a:p>
          <a:p>
            <a:r>
              <a:rPr lang="en-US" dirty="0"/>
              <a:t>Rescaling of image to original dimensions, using </a:t>
            </a:r>
            <a:r>
              <a:rPr lang="en-US" dirty="0" err="1"/>
              <a:t>lossy</a:t>
            </a:r>
            <a:r>
              <a:rPr lang="en-US" dirty="0"/>
              <a:t> upscaling present</a:t>
            </a:r>
          </a:p>
          <a:p>
            <a:r>
              <a:rPr lang="en-US" dirty="0"/>
              <a:t>Maintain aspect ratio of intermediate and final stage images, using </a:t>
            </a:r>
            <a:r>
              <a:rPr lang="en-US" dirty="0" err="1"/>
              <a:t>lossy</a:t>
            </a:r>
            <a:r>
              <a:rPr lang="en-US" dirty="0"/>
              <a:t> upscaling</a:t>
            </a:r>
          </a:p>
          <a:p>
            <a:pPr marL="0" indent="0">
              <a:buNone/>
            </a:pPr>
            <a:r>
              <a:rPr lang="en-US" b="1" dirty="0"/>
              <a:t>Improvements in </a:t>
            </a:r>
            <a:r>
              <a:rPr lang="en-US" b="1" dirty="0" err="1"/>
              <a:t>INetwork</a:t>
            </a:r>
            <a:endParaRPr lang="en-US" b="1" dirty="0"/>
          </a:p>
          <a:p>
            <a:r>
              <a:rPr lang="en-US" dirty="0"/>
              <a:t>Improvement 3.1: Geometric Layer weight adjustment for Style inference</a:t>
            </a:r>
          </a:p>
          <a:p>
            <a:r>
              <a:rPr lang="en-US" dirty="0"/>
              <a:t>Improvement 3.2: Using all layers of VGG-16 for style inference</a:t>
            </a:r>
          </a:p>
          <a:p>
            <a:r>
              <a:rPr lang="en-US" dirty="0"/>
              <a:t>Improvement 3.3: Activation Shift of gram matrix</a:t>
            </a:r>
          </a:p>
          <a:p>
            <a:r>
              <a:rPr lang="en-US" dirty="0"/>
              <a:t>Improvement 3.5: Correlation Chain</a:t>
            </a:r>
          </a:p>
        </p:txBody>
      </p:sp>
    </p:spTree>
    <p:extLst>
      <p:ext uri="{BB962C8B-B14F-4D97-AF65-F5344CB8AC3E}">
        <p14:creationId xmlns:p14="http://schemas.microsoft.com/office/powerpoint/2010/main" val="3977118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65" y="1187730"/>
            <a:ext cx="12192000" cy="5670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99" y="878165"/>
            <a:ext cx="11287208" cy="3095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193" y="233120"/>
            <a:ext cx="7852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Improving the Neural Algorithm of Artistic Style </a:t>
            </a:r>
            <a:r>
              <a:rPr lang="en-US" dirty="0">
                <a:hlinkClick r:id="rId4"/>
              </a:rPr>
              <a:t>https://arxiv.org/abs/1605.04603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425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98" y="0"/>
            <a:ext cx="11580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41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52" y="0"/>
            <a:ext cx="9778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2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06" y="0"/>
            <a:ext cx="978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55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959" y="0"/>
            <a:ext cx="9014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79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4" y="1790471"/>
            <a:ext cx="10773157" cy="4055469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dirty="0"/>
              <a:t>Doors open 5.30p – feel free to come early and find a study buddy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dirty="0"/>
              <a:t>Video is posted immediately after class to forum thread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dirty="0"/>
              <a:t>You can join class remotely up to 2 times if you have to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dirty="0"/>
              <a:t>Please ask questions – in person, or through forums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600" dirty="0"/>
              <a:t>All files can be downloaded from </a:t>
            </a:r>
            <a:r>
              <a:rPr lang="en-US" sz="3600" dirty="0">
                <a:hlinkClick r:id="rId2"/>
              </a:rPr>
              <a:t>http://www.platform.ai/part2/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8687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09" y="0"/>
            <a:ext cx="9778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2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16" y="1175254"/>
            <a:ext cx="5091150" cy="4433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628" y="1178701"/>
            <a:ext cx="5053049" cy="4500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239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916" y="6187231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https://arxiv.org/abs/1603.03417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5403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148" cy="666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ithub.com/junyanz/iGAN/raw/master/pics/dem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47" y="25092"/>
            <a:ext cx="4419037" cy="359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779" y="2195478"/>
            <a:ext cx="9682233" cy="46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02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275044"/>
            <a:ext cx="10772775" cy="1039068"/>
          </a:xfrm>
        </p:spPr>
        <p:txBody>
          <a:bodyPr/>
          <a:lstStyle/>
          <a:p>
            <a:r>
              <a:rPr lang="en-US" dirty="0"/>
              <a:t>Two approaches to up-sampling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6656" y="1235580"/>
            <a:ext cx="4663440" cy="723400"/>
          </a:xfrm>
        </p:spPr>
        <p:txBody>
          <a:bodyPr/>
          <a:lstStyle/>
          <a:p>
            <a:r>
              <a:rPr lang="en-US" dirty="0"/>
              <a:t>Deconvolution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03283" y="1235580"/>
            <a:ext cx="4663440" cy="722376"/>
          </a:xfrm>
        </p:spPr>
        <p:txBody>
          <a:bodyPr/>
          <a:lstStyle/>
          <a:p>
            <a:r>
              <a:rPr lang="en-US" dirty="0"/>
              <a:t>Resizing (Nearest Neighbors)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4" y="1955924"/>
            <a:ext cx="5087832" cy="2457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283" y="1887641"/>
            <a:ext cx="5430604" cy="32891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82741" y="6548893"/>
            <a:ext cx="395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hlinkClick r:id="rId4"/>
              </a:rPr>
              <a:t>http://distill.pub/2016/deconv-checkerboard/</a:t>
            </a:r>
            <a:endParaRPr lang="en-US" sz="1600" dirty="0"/>
          </a:p>
        </p:txBody>
      </p:sp>
      <p:pic>
        <p:nvPicPr>
          <p:cNvPr id="1026" name="Picture 2" descr="../_images/no_padding_strides_transpos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530" y="4074432"/>
            <a:ext cx="2328376" cy="264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6548893"/>
            <a:ext cx="88013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6"/>
              </a:rPr>
              <a:t>http://deeplearning.net/software/theano_versions/dev/tutorial/conv_arithmetic.html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380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learnt so far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478602"/>
              </p:ext>
            </p:extLst>
          </p:nvPr>
        </p:nvGraphicFramePr>
        <p:xfrm>
          <a:off x="657225" y="1790700"/>
          <a:ext cx="10753725" cy="447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820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Stacks of differentiable non-linear functions with lots of parameters solve nearly any predictive modeling problem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288" y="1790700"/>
            <a:ext cx="8875599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74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3157" cy="1044544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Transfer learning makes nearly everything easier, faster, and more accurate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818312"/>
              </p:ext>
            </p:extLst>
          </p:nvPr>
        </p:nvGraphicFramePr>
        <p:xfrm>
          <a:off x="657225" y="1637389"/>
          <a:ext cx="10753725" cy="447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57224" y="5595042"/>
            <a:ext cx="10773157" cy="1044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/>
              <a:t>* How should we handle fully convolutional nets?</a:t>
            </a:r>
          </a:p>
        </p:txBody>
      </p:sp>
    </p:spTree>
    <p:extLst>
      <p:ext uri="{BB962C8B-B14F-4D97-AF65-F5344CB8AC3E}">
        <p14:creationId xmlns:p14="http://schemas.microsoft.com/office/powerpoint/2010/main" val="46497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can adjust our architecture for the specifics of our dataset and objective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746495"/>
              </p:ext>
            </p:extLst>
          </p:nvPr>
        </p:nvGraphicFramePr>
        <p:xfrm>
          <a:off x="657225" y="1850930"/>
          <a:ext cx="10753725" cy="447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605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steps to avoiding overfitting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017637"/>
              </p:ext>
            </p:extLst>
          </p:nvPr>
        </p:nvGraphicFramePr>
        <p:xfrm>
          <a:off x="2514961" y="1850930"/>
          <a:ext cx="7057681" cy="447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576686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1521</TotalTime>
  <Words>847</Words>
  <Application>Microsoft Office PowerPoint</Application>
  <PresentationFormat>Widescreen</PresentationFormat>
  <Paragraphs>150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 Light</vt:lpstr>
      <vt:lpstr>Wingdings</vt:lpstr>
      <vt:lpstr>Metropolitan</vt:lpstr>
      <vt:lpstr>Lesson 8</vt:lpstr>
      <vt:lpstr>Getting acquainted</vt:lpstr>
      <vt:lpstr>Join the discussion!</vt:lpstr>
      <vt:lpstr>Some logistics</vt:lpstr>
      <vt:lpstr>What we’ve learnt so far</vt:lpstr>
      <vt:lpstr>Stacks of differentiable non-linear functions with lots of parameters solve nearly any predictive modeling problem</vt:lpstr>
      <vt:lpstr>Transfer learning makes nearly everything easier, faster, and more accurate</vt:lpstr>
      <vt:lpstr>We can adjust our architecture for the specifics of our dataset and objective</vt:lpstr>
      <vt:lpstr>Five steps to avoiding overfitting</vt:lpstr>
      <vt:lpstr>Embeddings allow us to use categorical data too</vt:lpstr>
      <vt:lpstr>From python 2 to 3</vt:lpstr>
      <vt:lpstr>From Theano to Tensorflow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part 1 “best practices” to part 2 “new directions”</vt:lpstr>
      <vt:lpstr>It’s time to build your own box</vt:lpstr>
      <vt:lpstr>It’s time to start reading papers</vt:lpstr>
      <vt:lpstr>There are many opportunities for you in this class</vt:lpstr>
      <vt:lpstr>What we’ll study in Part 2</vt:lpstr>
      <vt:lpstr>Artistic style method #1 – the general idea</vt:lpstr>
      <vt:lpstr>A more general approach to imageimage models</vt:lpstr>
      <vt:lpstr>Three approaches to downsampling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approaches to up-sampling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8</dc:title>
  <dc:creator>Jeremy Howard</dc:creator>
  <cp:lastModifiedBy>Jeremy Howard</cp:lastModifiedBy>
  <cp:revision>41</cp:revision>
  <dcterms:created xsi:type="dcterms:W3CDTF">2017-02-24T17:35:30Z</dcterms:created>
  <dcterms:modified xsi:type="dcterms:W3CDTF">2017-03-07T19:08:08Z</dcterms:modified>
</cp:coreProperties>
</file>