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8" r:id="rId3"/>
    <p:sldId id="272" r:id="rId4"/>
    <p:sldId id="282" r:id="rId5"/>
    <p:sldId id="283" r:id="rId6"/>
    <p:sldId id="284" r:id="rId7"/>
    <p:sldId id="276" r:id="rId8"/>
    <p:sldId id="287" r:id="rId9"/>
    <p:sldId id="277" r:id="rId10"/>
    <p:sldId id="278" r:id="rId11"/>
    <p:sldId id="279" r:id="rId12"/>
    <p:sldId id="286" r:id="rId13"/>
    <p:sldId id="280" r:id="rId14"/>
    <p:sldId id="281" r:id="rId15"/>
    <p:sldId id="28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64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8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0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1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56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992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589313"/>
            <a:ext cx="4937760" cy="45774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589314"/>
            <a:ext cx="4937760" cy="45774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8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9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9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2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60760"/>
            <a:ext cx="10058400" cy="44352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5BC029-16F0-45E1-A518-7C931234C83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155278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72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Practical Deep Learning For Coders</a:t>
            </a:r>
          </a:p>
        </p:txBody>
      </p:sp>
    </p:spTree>
    <p:extLst>
      <p:ext uri="{BB962C8B-B14F-4D97-AF65-F5344CB8AC3E}">
        <p14:creationId xmlns:p14="http://schemas.microsoft.com/office/powerpoint/2010/main" val="21224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52" y="0"/>
            <a:ext cx="9626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7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87" y="0"/>
            <a:ext cx="10469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3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02" y="650513"/>
            <a:ext cx="8908196" cy="55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6" y="0"/>
            <a:ext cx="109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9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98" y="0"/>
            <a:ext cx="10713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79" y="0"/>
            <a:ext cx="10261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3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722" y="-1328"/>
            <a:ext cx="9258556" cy="68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0" y="148990"/>
            <a:ext cx="6634211" cy="200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8" y="2557113"/>
            <a:ext cx="6218453" cy="3691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037" y="1846643"/>
            <a:ext cx="4691097" cy="300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9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53" y="-6137"/>
            <a:ext cx="7994352" cy="6872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924" y="307403"/>
            <a:ext cx="376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Arbitrary Style Transfer in Real-time with Adaptive Instance Normalization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86" y="1105968"/>
            <a:ext cx="3470446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6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48" y="2867459"/>
            <a:ext cx="5742426" cy="3857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04" y="2867458"/>
            <a:ext cx="5781292" cy="3857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831" y="176156"/>
            <a:ext cx="6923945" cy="23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652483"/>
            <a:ext cx="12044712" cy="55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06" y="133775"/>
            <a:ext cx="9993120" cy="1476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43" y="1744133"/>
            <a:ext cx="5596275" cy="499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79" y="3488265"/>
            <a:ext cx="5469821" cy="263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89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4" y="1"/>
            <a:ext cx="1140525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3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" y="0"/>
            <a:ext cx="11807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435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1825</TotalTime>
  <Words>16</Words>
  <Application>Microsoft Office PowerPoint</Application>
  <PresentationFormat>Widescreen</PresentationFormat>
  <Paragraphs>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Calibri Light</vt:lpstr>
      <vt:lpstr>Retrospect</vt:lpstr>
      <vt:lpstr>Lesson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</dc:title>
  <dc:creator>Jeremy Howard</dc:creator>
  <cp:lastModifiedBy>Jeremy Howard</cp:lastModifiedBy>
  <cp:revision>31</cp:revision>
  <dcterms:created xsi:type="dcterms:W3CDTF">2017-03-16T17:43:12Z</dcterms:created>
  <dcterms:modified xsi:type="dcterms:W3CDTF">2017-04-04T01:28:32Z</dcterms:modified>
</cp:coreProperties>
</file>